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66" r:id="rId5"/>
    <p:sldId id="268" r:id="rId6"/>
    <p:sldId id="271" r:id="rId7"/>
    <p:sldId id="274" r:id="rId8"/>
    <p:sldId id="260" r:id="rId9"/>
    <p:sldId id="263" r:id="rId10"/>
    <p:sldId id="272" r:id="rId11"/>
    <p:sldId id="261" r:id="rId12"/>
    <p:sldId id="273" r:id="rId13"/>
    <p:sldId id="270" r:id="rId14"/>
    <p:sldId id="265" r:id="rId15"/>
  </p:sldIdLst>
  <p:sldSz cx="10691813" cy="7559675"/>
  <p:notesSz cx="7104063" cy="10234613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5A75039-5CDF-4606-84CC-00CEC9B7761B}">
          <p14:sldIdLst>
            <p14:sldId id="256"/>
            <p14:sldId id="257"/>
            <p14:sldId id="258"/>
            <p14:sldId id="266"/>
            <p14:sldId id="268"/>
            <p14:sldId id="271"/>
            <p14:sldId id="274"/>
            <p14:sldId id="260"/>
            <p14:sldId id="263"/>
            <p14:sldId id="272"/>
            <p14:sldId id="261"/>
            <p14:sldId id="273"/>
            <p14:sldId id="27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0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97" autoAdjust="0"/>
    <p:restoredTop sz="95305" autoAdjust="0"/>
  </p:normalViewPr>
  <p:slideViewPr>
    <p:cSldViewPr snapToGrid="0">
      <p:cViewPr varScale="1">
        <p:scale>
          <a:sx n="103" d="100"/>
          <a:sy n="103" d="100"/>
        </p:scale>
        <p:origin x="1716" y="120"/>
      </p:cViewPr>
      <p:guideLst>
        <p:guide orient="horz" pos="2380"/>
        <p:guide pos="3367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81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3508"/>
          </a:xfrm>
          <a:prstGeom prst="rect">
            <a:avLst/>
          </a:prstGeom>
        </p:spPr>
        <p:txBody>
          <a:bodyPr vert="horz" lIns="94750" tIns="47376" rIns="94750" bIns="47376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4" y="0"/>
            <a:ext cx="3078427" cy="513508"/>
          </a:xfrm>
          <a:prstGeom prst="rect">
            <a:avLst/>
          </a:prstGeom>
        </p:spPr>
        <p:txBody>
          <a:bodyPr vert="horz" lIns="94750" tIns="47376" rIns="94750" bIns="47376"/>
          <a:lstStyle>
            <a:lvl1pPr algn="r">
              <a:defRPr sz="1200"/>
            </a:lvl1pPr>
          </a:lstStyle>
          <a:p>
            <a:pPr lvl="0">
              <a:defRPr/>
            </a:pPr>
            <a:fld id="{0D4D26F1-BC15-49FD-856B-8ED08928BD5A}" type="datetime1">
              <a:rPr lang="ko-KR" altLang="en-US"/>
              <a:pPr lvl="0">
                <a:defRPr/>
              </a:pPr>
              <a:t>2022-06-01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721107"/>
            <a:ext cx="3078427" cy="513507"/>
          </a:xfrm>
          <a:prstGeom prst="rect">
            <a:avLst/>
          </a:prstGeom>
        </p:spPr>
        <p:txBody>
          <a:bodyPr vert="horz" lIns="94750" tIns="47376" rIns="94750" bIns="47376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4" y="9721107"/>
            <a:ext cx="3078427" cy="513507"/>
          </a:xfrm>
          <a:prstGeom prst="rect">
            <a:avLst/>
          </a:prstGeom>
        </p:spPr>
        <p:txBody>
          <a:bodyPr vert="horz" lIns="94750" tIns="47376" rIns="94750" bIns="47376" anchor="b"/>
          <a:lstStyle>
            <a:lvl1pPr algn="r">
              <a:defRPr sz="1200"/>
            </a:lvl1pPr>
          </a:lstStyle>
          <a:p>
            <a:pPr lvl="0">
              <a:defRPr/>
            </a:pPr>
            <a:fld id="{A6F3514D-545D-4D79-993B-909D5D4B460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3508"/>
          </a:xfrm>
          <a:prstGeom prst="rect">
            <a:avLst/>
          </a:prstGeom>
        </p:spPr>
        <p:txBody>
          <a:bodyPr vert="horz" lIns="94750" tIns="47376" rIns="94750" bIns="47376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4" y="0"/>
            <a:ext cx="3078427" cy="513508"/>
          </a:xfrm>
          <a:prstGeom prst="rect">
            <a:avLst/>
          </a:prstGeom>
        </p:spPr>
        <p:txBody>
          <a:bodyPr vert="horz" lIns="94750" tIns="47376" rIns="94750" bIns="47376"/>
          <a:lstStyle>
            <a:lvl1pPr algn="r">
              <a:defRPr sz="1200"/>
            </a:lvl1pPr>
          </a:lstStyle>
          <a:p>
            <a:pPr lvl="0">
              <a:defRPr/>
            </a:pPr>
            <a:fld id="{392DBD4B-28E3-48E3-8D52-CB38E3D268BA}" type="datetime1">
              <a:rPr lang="ko-KR" altLang="en-US"/>
              <a:pPr lvl="0">
                <a:defRPr/>
              </a:pPr>
              <a:t>2022-06-01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09663" y="1279525"/>
            <a:ext cx="4884737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0" tIns="47376" rIns="94750" bIns="47376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8" y="4925410"/>
            <a:ext cx="5683250" cy="4029879"/>
          </a:xfrm>
          <a:prstGeom prst="rect">
            <a:avLst/>
          </a:prstGeom>
        </p:spPr>
        <p:txBody>
          <a:bodyPr vert="horz" lIns="94750" tIns="47376" rIns="94750" bIns="47376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7"/>
            <a:ext cx="3078427" cy="513507"/>
          </a:xfrm>
          <a:prstGeom prst="rect">
            <a:avLst/>
          </a:prstGeom>
        </p:spPr>
        <p:txBody>
          <a:bodyPr vert="horz" lIns="94750" tIns="47376" rIns="94750" bIns="47376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4" y="9721107"/>
            <a:ext cx="3078427" cy="513507"/>
          </a:xfrm>
          <a:prstGeom prst="rect">
            <a:avLst/>
          </a:prstGeom>
        </p:spPr>
        <p:txBody>
          <a:bodyPr vert="horz" lIns="94750" tIns="47376" rIns="94750" bIns="47376" anchor="b"/>
          <a:lstStyle>
            <a:lvl1pPr algn="r">
              <a:defRPr sz="1200"/>
            </a:lvl1pPr>
          </a:lstStyle>
          <a:p>
            <a:pPr lvl="0">
              <a:defRPr/>
            </a:pPr>
            <a:fld id="{11F8EAB0-A91C-4663-A520-59E7E098580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1F8EAB0-A91C-4663-A520-59E7E0985800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" y="0"/>
            <a:ext cx="10688972" cy="7559675"/>
          </a:xfrm>
          <a:prstGeom prst="rect">
            <a:avLst/>
          </a:prstGeom>
        </p:spPr>
      </p:pic>
      <p:sp>
        <p:nvSpPr>
          <p:cNvPr id="11" name="직사각형"/>
          <p:cNvSpPr/>
          <p:nvPr userDrawn="1"/>
        </p:nvSpPr>
        <p:spPr>
          <a:xfrm>
            <a:off x="512877" y="1845469"/>
            <a:ext cx="54000" cy="1620000"/>
          </a:xfrm>
          <a:prstGeom prst="rect">
            <a:avLst/>
          </a:prstGeom>
          <a:solidFill>
            <a:srgbClr val="137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"/>
          <p:cNvSpPr txBox="1"/>
          <p:nvPr userDrawn="1"/>
        </p:nvSpPr>
        <p:spPr>
          <a:xfrm>
            <a:off x="667657" y="1756229"/>
            <a:ext cx="8551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00487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INHA AR Navigation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50AEA1-7E27-4047-BA55-8767DDFACC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29576" r="4337" b="31424"/>
          <a:stretch/>
        </p:blipFill>
        <p:spPr>
          <a:xfrm>
            <a:off x="9033673" y="6991442"/>
            <a:ext cx="1353096" cy="398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1C4AAD-3D80-4343-B048-ACC6670B3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0703">
            <a:off x="9374298" y="4465050"/>
            <a:ext cx="1231637" cy="1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7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10684666" cy="7559675"/>
          </a:xfrm>
          <a:prstGeom prst="rect">
            <a:avLst/>
          </a:prstGeom>
        </p:spPr>
      </p:pic>
      <p:sp>
        <p:nvSpPr>
          <p:cNvPr id="39" name="직사각형 38"/>
          <p:cNvSpPr/>
          <p:nvPr userDrawn="1"/>
        </p:nvSpPr>
        <p:spPr bwMode="auto">
          <a:xfrm>
            <a:off x="5431851" y="1699656"/>
            <a:ext cx="4959924" cy="432000"/>
          </a:xfrm>
          <a:prstGeom prst="rect">
            <a:avLst/>
          </a:prstGeom>
          <a:gradFill>
            <a:gsLst>
              <a:gs pos="50000">
                <a:srgbClr val="9FA1A6"/>
              </a:gs>
              <a:gs pos="50000">
                <a:srgbClr val="868C9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95386" eaLnBrk="1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en-US" sz="2031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0" name="자유형 39"/>
          <p:cNvSpPr/>
          <p:nvPr userDrawn="1"/>
        </p:nvSpPr>
        <p:spPr bwMode="auto">
          <a:xfrm>
            <a:off x="5494103" y="1699656"/>
            <a:ext cx="547879" cy="432000"/>
          </a:xfrm>
          <a:custGeom>
            <a:avLst/>
            <a:gdLst>
              <a:gd name="connsiteX0" fmla="*/ 0 w 410909"/>
              <a:gd name="connsiteY0" fmla="*/ 0 h 324000"/>
              <a:gd name="connsiteX1" fmla="*/ 86909 w 410909"/>
              <a:gd name="connsiteY1" fmla="*/ 0 h 324000"/>
              <a:gd name="connsiteX2" fmla="*/ 168831 w 410909"/>
              <a:gd name="connsiteY2" fmla="*/ 0 h 324000"/>
              <a:gd name="connsiteX3" fmla="*/ 305594 w 410909"/>
              <a:gd name="connsiteY3" fmla="*/ 0 h 324000"/>
              <a:gd name="connsiteX4" fmla="*/ 305594 w 410909"/>
              <a:gd name="connsiteY4" fmla="*/ 1 h 324000"/>
              <a:gd name="connsiteX5" fmla="*/ 410909 w 410909"/>
              <a:gd name="connsiteY5" fmla="*/ 162000 h 324000"/>
              <a:gd name="connsiteX6" fmla="*/ 305594 w 410909"/>
              <a:gd name="connsiteY6" fmla="*/ 323999 h 324000"/>
              <a:gd name="connsiteX7" fmla="*/ 305594 w 410909"/>
              <a:gd name="connsiteY7" fmla="*/ 324000 h 324000"/>
              <a:gd name="connsiteX8" fmla="*/ 168831 w 410909"/>
              <a:gd name="connsiteY8" fmla="*/ 324000 h 324000"/>
              <a:gd name="connsiteX9" fmla="*/ 86909 w 410909"/>
              <a:gd name="connsiteY9" fmla="*/ 324000 h 324000"/>
              <a:gd name="connsiteX10" fmla="*/ 0 w 410909"/>
              <a:gd name="connsiteY10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909" h="324000">
                <a:moveTo>
                  <a:pt x="0" y="0"/>
                </a:moveTo>
                <a:lnTo>
                  <a:pt x="86909" y="0"/>
                </a:lnTo>
                <a:lnTo>
                  <a:pt x="168831" y="0"/>
                </a:lnTo>
                <a:lnTo>
                  <a:pt x="305594" y="0"/>
                </a:lnTo>
                <a:lnTo>
                  <a:pt x="305594" y="1"/>
                </a:lnTo>
                <a:lnTo>
                  <a:pt x="410909" y="162000"/>
                </a:lnTo>
                <a:lnTo>
                  <a:pt x="305594" y="323999"/>
                </a:lnTo>
                <a:lnTo>
                  <a:pt x="305594" y="324000"/>
                </a:lnTo>
                <a:lnTo>
                  <a:pt x="168831" y="324000"/>
                </a:lnTo>
                <a:lnTo>
                  <a:pt x="86909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50800" algn="l" rotWithShape="0">
              <a:prstClr val="black">
                <a:alpha val="15000"/>
              </a:prstClr>
            </a:outerShdw>
            <a:softEdge rad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86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031"/>
          </a:p>
        </p:txBody>
      </p:sp>
      <p:sp>
        <p:nvSpPr>
          <p:cNvPr id="41" name="자유형 40"/>
          <p:cNvSpPr/>
          <p:nvPr userDrawn="1"/>
        </p:nvSpPr>
        <p:spPr>
          <a:xfrm>
            <a:off x="5428098" y="1699656"/>
            <a:ext cx="568163" cy="432000"/>
          </a:xfrm>
          <a:custGeom>
            <a:avLst/>
            <a:gdLst>
              <a:gd name="connsiteX0" fmla="*/ 0 w 416653"/>
              <a:gd name="connsiteY0" fmla="*/ 0 h 316800"/>
              <a:gd name="connsiteX1" fmla="*/ 14875 w 416653"/>
              <a:gd name="connsiteY1" fmla="*/ 0 h 316800"/>
              <a:gd name="connsiteX2" fmla="*/ 99853 w 416653"/>
              <a:gd name="connsiteY2" fmla="*/ 0 h 316800"/>
              <a:gd name="connsiteX3" fmla="*/ 115079 w 416653"/>
              <a:gd name="connsiteY3" fmla="*/ 0 h 316800"/>
              <a:gd name="connsiteX4" fmla="*/ 179954 w 416653"/>
              <a:gd name="connsiteY4" fmla="*/ 0 h 316800"/>
              <a:gd name="connsiteX5" fmla="*/ 313678 w 416653"/>
              <a:gd name="connsiteY5" fmla="*/ 0 h 316800"/>
              <a:gd name="connsiteX6" fmla="*/ 313678 w 416653"/>
              <a:gd name="connsiteY6" fmla="*/ 1 h 316800"/>
              <a:gd name="connsiteX7" fmla="*/ 416653 w 416653"/>
              <a:gd name="connsiteY7" fmla="*/ 158400 h 316800"/>
              <a:gd name="connsiteX8" fmla="*/ 313678 w 416653"/>
              <a:gd name="connsiteY8" fmla="*/ 316799 h 316800"/>
              <a:gd name="connsiteX9" fmla="*/ 313678 w 416653"/>
              <a:gd name="connsiteY9" fmla="*/ 316800 h 316800"/>
              <a:gd name="connsiteX10" fmla="*/ 179954 w 416653"/>
              <a:gd name="connsiteY10" fmla="*/ 316800 h 316800"/>
              <a:gd name="connsiteX11" fmla="*/ 115079 w 416653"/>
              <a:gd name="connsiteY11" fmla="*/ 316800 h 316800"/>
              <a:gd name="connsiteX12" fmla="*/ 99853 w 416653"/>
              <a:gd name="connsiteY12" fmla="*/ 316800 h 316800"/>
              <a:gd name="connsiteX13" fmla="*/ 14875 w 416653"/>
              <a:gd name="connsiteY13" fmla="*/ 316800 h 316800"/>
              <a:gd name="connsiteX14" fmla="*/ 0 w 416653"/>
              <a:gd name="connsiteY14" fmla="*/ 316800 h 3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3" h="316800">
                <a:moveTo>
                  <a:pt x="0" y="0"/>
                </a:moveTo>
                <a:lnTo>
                  <a:pt x="14875" y="0"/>
                </a:lnTo>
                <a:lnTo>
                  <a:pt x="99853" y="0"/>
                </a:lnTo>
                <a:lnTo>
                  <a:pt x="115079" y="0"/>
                </a:lnTo>
                <a:lnTo>
                  <a:pt x="179954" y="0"/>
                </a:lnTo>
                <a:lnTo>
                  <a:pt x="313678" y="0"/>
                </a:lnTo>
                <a:lnTo>
                  <a:pt x="313678" y="1"/>
                </a:lnTo>
                <a:lnTo>
                  <a:pt x="416653" y="158400"/>
                </a:lnTo>
                <a:lnTo>
                  <a:pt x="313678" y="316799"/>
                </a:lnTo>
                <a:lnTo>
                  <a:pt x="313678" y="316800"/>
                </a:lnTo>
                <a:lnTo>
                  <a:pt x="179954" y="316800"/>
                </a:lnTo>
                <a:lnTo>
                  <a:pt x="115079" y="316800"/>
                </a:lnTo>
                <a:lnTo>
                  <a:pt x="99853" y="316800"/>
                </a:lnTo>
                <a:lnTo>
                  <a:pt x="14875" y="316800"/>
                </a:lnTo>
                <a:lnTo>
                  <a:pt x="0" y="316800"/>
                </a:lnTo>
                <a:close/>
              </a:path>
            </a:pathLst>
          </a:custGeom>
          <a:gradFill>
            <a:gsLst>
              <a:gs pos="50000">
                <a:srgbClr val="3792D1"/>
              </a:gs>
              <a:gs pos="50000">
                <a:srgbClr val="0C73B5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95386" eaLnBrk="1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en-US" sz="2031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5558525" y="1708055"/>
            <a:ext cx="2503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</a:t>
            </a:r>
            <a:endParaRPr lang="ko-KR" altLang="en-US" sz="22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/>
          <p:cNvSpPr/>
          <p:nvPr userDrawn="1"/>
        </p:nvSpPr>
        <p:spPr bwMode="auto">
          <a:xfrm>
            <a:off x="5431851" y="2369972"/>
            <a:ext cx="4959924" cy="432000"/>
          </a:xfrm>
          <a:prstGeom prst="rect">
            <a:avLst/>
          </a:prstGeom>
          <a:gradFill>
            <a:gsLst>
              <a:gs pos="50000">
                <a:srgbClr val="9FA1A6"/>
              </a:gs>
              <a:gs pos="50000">
                <a:srgbClr val="868C9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95386" eaLnBrk="1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en-US" sz="2031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51" name="자유형 50"/>
          <p:cNvSpPr/>
          <p:nvPr userDrawn="1"/>
        </p:nvSpPr>
        <p:spPr bwMode="auto">
          <a:xfrm>
            <a:off x="5494103" y="2369972"/>
            <a:ext cx="547879" cy="432000"/>
          </a:xfrm>
          <a:custGeom>
            <a:avLst/>
            <a:gdLst>
              <a:gd name="connsiteX0" fmla="*/ 0 w 410909"/>
              <a:gd name="connsiteY0" fmla="*/ 0 h 324000"/>
              <a:gd name="connsiteX1" fmla="*/ 86909 w 410909"/>
              <a:gd name="connsiteY1" fmla="*/ 0 h 324000"/>
              <a:gd name="connsiteX2" fmla="*/ 168831 w 410909"/>
              <a:gd name="connsiteY2" fmla="*/ 0 h 324000"/>
              <a:gd name="connsiteX3" fmla="*/ 305594 w 410909"/>
              <a:gd name="connsiteY3" fmla="*/ 0 h 324000"/>
              <a:gd name="connsiteX4" fmla="*/ 305594 w 410909"/>
              <a:gd name="connsiteY4" fmla="*/ 1 h 324000"/>
              <a:gd name="connsiteX5" fmla="*/ 410909 w 410909"/>
              <a:gd name="connsiteY5" fmla="*/ 162000 h 324000"/>
              <a:gd name="connsiteX6" fmla="*/ 305594 w 410909"/>
              <a:gd name="connsiteY6" fmla="*/ 323999 h 324000"/>
              <a:gd name="connsiteX7" fmla="*/ 305594 w 410909"/>
              <a:gd name="connsiteY7" fmla="*/ 324000 h 324000"/>
              <a:gd name="connsiteX8" fmla="*/ 168831 w 410909"/>
              <a:gd name="connsiteY8" fmla="*/ 324000 h 324000"/>
              <a:gd name="connsiteX9" fmla="*/ 86909 w 410909"/>
              <a:gd name="connsiteY9" fmla="*/ 324000 h 324000"/>
              <a:gd name="connsiteX10" fmla="*/ 0 w 410909"/>
              <a:gd name="connsiteY10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909" h="324000">
                <a:moveTo>
                  <a:pt x="0" y="0"/>
                </a:moveTo>
                <a:lnTo>
                  <a:pt x="86909" y="0"/>
                </a:lnTo>
                <a:lnTo>
                  <a:pt x="168831" y="0"/>
                </a:lnTo>
                <a:lnTo>
                  <a:pt x="305594" y="0"/>
                </a:lnTo>
                <a:lnTo>
                  <a:pt x="305594" y="1"/>
                </a:lnTo>
                <a:lnTo>
                  <a:pt x="410909" y="162000"/>
                </a:lnTo>
                <a:lnTo>
                  <a:pt x="305594" y="323999"/>
                </a:lnTo>
                <a:lnTo>
                  <a:pt x="305594" y="324000"/>
                </a:lnTo>
                <a:lnTo>
                  <a:pt x="168831" y="324000"/>
                </a:lnTo>
                <a:lnTo>
                  <a:pt x="86909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50800" algn="l" rotWithShape="0">
              <a:prstClr val="black">
                <a:alpha val="15000"/>
              </a:prstClr>
            </a:outerShdw>
            <a:softEdge rad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86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031"/>
          </a:p>
        </p:txBody>
      </p:sp>
      <p:sp>
        <p:nvSpPr>
          <p:cNvPr id="52" name="자유형 51"/>
          <p:cNvSpPr/>
          <p:nvPr userDrawn="1"/>
        </p:nvSpPr>
        <p:spPr>
          <a:xfrm>
            <a:off x="5428098" y="2369972"/>
            <a:ext cx="568163" cy="432000"/>
          </a:xfrm>
          <a:custGeom>
            <a:avLst/>
            <a:gdLst>
              <a:gd name="connsiteX0" fmla="*/ 0 w 416653"/>
              <a:gd name="connsiteY0" fmla="*/ 0 h 316800"/>
              <a:gd name="connsiteX1" fmla="*/ 14875 w 416653"/>
              <a:gd name="connsiteY1" fmla="*/ 0 h 316800"/>
              <a:gd name="connsiteX2" fmla="*/ 99853 w 416653"/>
              <a:gd name="connsiteY2" fmla="*/ 0 h 316800"/>
              <a:gd name="connsiteX3" fmla="*/ 115079 w 416653"/>
              <a:gd name="connsiteY3" fmla="*/ 0 h 316800"/>
              <a:gd name="connsiteX4" fmla="*/ 179954 w 416653"/>
              <a:gd name="connsiteY4" fmla="*/ 0 h 316800"/>
              <a:gd name="connsiteX5" fmla="*/ 313678 w 416653"/>
              <a:gd name="connsiteY5" fmla="*/ 0 h 316800"/>
              <a:gd name="connsiteX6" fmla="*/ 313678 w 416653"/>
              <a:gd name="connsiteY6" fmla="*/ 1 h 316800"/>
              <a:gd name="connsiteX7" fmla="*/ 416653 w 416653"/>
              <a:gd name="connsiteY7" fmla="*/ 158400 h 316800"/>
              <a:gd name="connsiteX8" fmla="*/ 313678 w 416653"/>
              <a:gd name="connsiteY8" fmla="*/ 316799 h 316800"/>
              <a:gd name="connsiteX9" fmla="*/ 313678 w 416653"/>
              <a:gd name="connsiteY9" fmla="*/ 316800 h 316800"/>
              <a:gd name="connsiteX10" fmla="*/ 179954 w 416653"/>
              <a:gd name="connsiteY10" fmla="*/ 316800 h 316800"/>
              <a:gd name="connsiteX11" fmla="*/ 115079 w 416653"/>
              <a:gd name="connsiteY11" fmla="*/ 316800 h 316800"/>
              <a:gd name="connsiteX12" fmla="*/ 99853 w 416653"/>
              <a:gd name="connsiteY12" fmla="*/ 316800 h 316800"/>
              <a:gd name="connsiteX13" fmla="*/ 14875 w 416653"/>
              <a:gd name="connsiteY13" fmla="*/ 316800 h 316800"/>
              <a:gd name="connsiteX14" fmla="*/ 0 w 416653"/>
              <a:gd name="connsiteY14" fmla="*/ 316800 h 3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3" h="316800">
                <a:moveTo>
                  <a:pt x="0" y="0"/>
                </a:moveTo>
                <a:lnTo>
                  <a:pt x="14875" y="0"/>
                </a:lnTo>
                <a:lnTo>
                  <a:pt x="99853" y="0"/>
                </a:lnTo>
                <a:lnTo>
                  <a:pt x="115079" y="0"/>
                </a:lnTo>
                <a:lnTo>
                  <a:pt x="179954" y="0"/>
                </a:lnTo>
                <a:lnTo>
                  <a:pt x="313678" y="0"/>
                </a:lnTo>
                <a:lnTo>
                  <a:pt x="313678" y="1"/>
                </a:lnTo>
                <a:lnTo>
                  <a:pt x="416653" y="158400"/>
                </a:lnTo>
                <a:lnTo>
                  <a:pt x="313678" y="316799"/>
                </a:lnTo>
                <a:lnTo>
                  <a:pt x="313678" y="316800"/>
                </a:lnTo>
                <a:lnTo>
                  <a:pt x="179954" y="316800"/>
                </a:lnTo>
                <a:lnTo>
                  <a:pt x="115079" y="316800"/>
                </a:lnTo>
                <a:lnTo>
                  <a:pt x="99853" y="316800"/>
                </a:lnTo>
                <a:lnTo>
                  <a:pt x="14875" y="316800"/>
                </a:lnTo>
                <a:lnTo>
                  <a:pt x="0" y="316800"/>
                </a:lnTo>
                <a:close/>
              </a:path>
            </a:pathLst>
          </a:custGeom>
          <a:gradFill>
            <a:gsLst>
              <a:gs pos="50000">
                <a:srgbClr val="3792D1"/>
              </a:gs>
              <a:gs pos="50000">
                <a:srgbClr val="0C73B5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95386" eaLnBrk="1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en-US" sz="2031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5525664" y="2378371"/>
            <a:ext cx="316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</a:t>
            </a:r>
            <a:endParaRPr lang="ko-KR" altLang="en-US" sz="22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7" name="직사각형 56"/>
          <p:cNvSpPr/>
          <p:nvPr userDrawn="1"/>
        </p:nvSpPr>
        <p:spPr bwMode="auto">
          <a:xfrm>
            <a:off x="5431850" y="3040288"/>
            <a:ext cx="4959923" cy="432000"/>
          </a:xfrm>
          <a:prstGeom prst="rect">
            <a:avLst/>
          </a:prstGeom>
          <a:gradFill>
            <a:gsLst>
              <a:gs pos="50000">
                <a:srgbClr val="9FA1A6"/>
              </a:gs>
              <a:gs pos="50000">
                <a:srgbClr val="868C9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95386" eaLnBrk="1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en-US" sz="2031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58" name="자유형 57"/>
          <p:cNvSpPr/>
          <p:nvPr userDrawn="1"/>
        </p:nvSpPr>
        <p:spPr bwMode="auto">
          <a:xfrm>
            <a:off x="5494103" y="3040288"/>
            <a:ext cx="547879" cy="432000"/>
          </a:xfrm>
          <a:custGeom>
            <a:avLst/>
            <a:gdLst>
              <a:gd name="connsiteX0" fmla="*/ 0 w 410909"/>
              <a:gd name="connsiteY0" fmla="*/ 0 h 324000"/>
              <a:gd name="connsiteX1" fmla="*/ 86909 w 410909"/>
              <a:gd name="connsiteY1" fmla="*/ 0 h 324000"/>
              <a:gd name="connsiteX2" fmla="*/ 168831 w 410909"/>
              <a:gd name="connsiteY2" fmla="*/ 0 h 324000"/>
              <a:gd name="connsiteX3" fmla="*/ 305594 w 410909"/>
              <a:gd name="connsiteY3" fmla="*/ 0 h 324000"/>
              <a:gd name="connsiteX4" fmla="*/ 305594 w 410909"/>
              <a:gd name="connsiteY4" fmla="*/ 1 h 324000"/>
              <a:gd name="connsiteX5" fmla="*/ 410909 w 410909"/>
              <a:gd name="connsiteY5" fmla="*/ 162000 h 324000"/>
              <a:gd name="connsiteX6" fmla="*/ 305594 w 410909"/>
              <a:gd name="connsiteY6" fmla="*/ 323999 h 324000"/>
              <a:gd name="connsiteX7" fmla="*/ 305594 w 410909"/>
              <a:gd name="connsiteY7" fmla="*/ 324000 h 324000"/>
              <a:gd name="connsiteX8" fmla="*/ 168831 w 410909"/>
              <a:gd name="connsiteY8" fmla="*/ 324000 h 324000"/>
              <a:gd name="connsiteX9" fmla="*/ 86909 w 410909"/>
              <a:gd name="connsiteY9" fmla="*/ 324000 h 324000"/>
              <a:gd name="connsiteX10" fmla="*/ 0 w 410909"/>
              <a:gd name="connsiteY10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909" h="324000">
                <a:moveTo>
                  <a:pt x="0" y="0"/>
                </a:moveTo>
                <a:lnTo>
                  <a:pt x="86909" y="0"/>
                </a:lnTo>
                <a:lnTo>
                  <a:pt x="168831" y="0"/>
                </a:lnTo>
                <a:lnTo>
                  <a:pt x="305594" y="0"/>
                </a:lnTo>
                <a:lnTo>
                  <a:pt x="305594" y="1"/>
                </a:lnTo>
                <a:lnTo>
                  <a:pt x="410909" y="162000"/>
                </a:lnTo>
                <a:lnTo>
                  <a:pt x="305594" y="323999"/>
                </a:lnTo>
                <a:lnTo>
                  <a:pt x="305594" y="324000"/>
                </a:lnTo>
                <a:lnTo>
                  <a:pt x="168831" y="324000"/>
                </a:lnTo>
                <a:lnTo>
                  <a:pt x="86909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50800" algn="l" rotWithShape="0">
              <a:prstClr val="black">
                <a:alpha val="15000"/>
              </a:prstClr>
            </a:outerShdw>
            <a:softEdge rad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86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2031"/>
          </a:p>
        </p:txBody>
      </p:sp>
      <p:sp>
        <p:nvSpPr>
          <p:cNvPr id="59" name="자유형 58"/>
          <p:cNvSpPr/>
          <p:nvPr userDrawn="1"/>
        </p:nvSpPr>
        <p:spPr>
          <a:xfrm>
            <a:off x="5428098" y="3040288"/>
            <a:ext cx="568163" cy="432000"/>
          </a:xfrm>
          <a:custGeom>
            <a:avLst/>
            <a:gdLst>
              <a:gd name="connsiteX0" fmla="*/ 0 w 416653"/>
              <a:gd name="connsiteY0" fmla="*/ 0 h 316800"/>
              <a:gd name="connsiteX1" fmla="*/ 14875 w 416653"/>
              <a:gd name="connsiteY1" fmla="*/ 0 h 316800"/>
              <a:gd name="connsiteX2" fmla="*/ 99853 w 416653"/>
              <a:gd name="connsiteY2" fmla="*/ 0 h 316800"/>
              <a:gd name="connsiteX3" fmla="*/ 115079 w 416653"/>
              <a:gd name="connsiteY3" fmla="*/ 0 h 316800"/>
              <a:gd name="connsiteX4" fmla="*/ 179954 w 416653"/>
              <a:gd name="connsiteY4" fmla="*/ 0 h 316800"/>
              <a:gd name="connsiteX5" fmla="*/ 313678 w 416653"/>
              <a:gd name="connsiteY5" fmla="*/ 0 h 316800"/>
              <a:gd name="connsiteX6" fmla="*/ 313678 w 416653"/>
              <a:gd name="connsiteY6" fmla="*/ 1 h 316800"/>
              <a:gd name="connsiteX7" fmla="*/ 416653 w 416653"/>
              <a:gd name="connsiteY7" fmla="*/ 158400 h 316800"/>
              <a:gd name="connsiteX8" fmla="*/ 313678 w 416653"/>
              <a:gd name="connsiteY8" fmla="*/ 316799 h 316800"/>
              <a:gd name="connsiteX9" fmla="*/ 313678 w 416653"/>
              <a:gd name="connsiteY9" fmla="*/ 316800 h 316800"/>
              <a:gd name="connsiteX10" fmla="*/ 179954 w 416653"/>
              <a:gd name="connsiteY10" fmla="*/ 316800 h 316800"/>
              <a:gd name="connsiteX11" fmla="*/ 115079 w 416653"/>
              <a:gd name="connsiteY11" fmla="*/ 316800 h 316800"/>
              <a:gd name="connsiteX12" fmla="*/ 99853 w 416653"/>
              <a:gd name="connsiteY12" fmla="*/ 316800 h 316800"/>
              <a:gd name="connsiteX13" fmla="*/ 14875 w 416653"/>
              <a:gd name="connsiteY13" fmla="*/ 316800 h 316800"/>
              <a:gd name="connsiteX14" fmla="*/ 0 w 416653"/>
              <a:gd name="connsiteY14" fmla="*/ 316800 h 3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3" h="316800">
                <a:moveTo>
                  <a:pt x="0" y="0"/>
                </a:moveTo>
                <a:lnTo>
                  <a:pt x="14875" y="0"/>
                </a:lnTo>
                <a:lnTo>
                  <a:pt x="99853" y="0"/>
                </a:lnTo>
                <a:lnTo>
                  <a:pt x="115079" y="0"/>
                </a:lnTo>
                <a:lnTo>
                  <a:pt x="179954" y="0"/>
                </a:lnTo>
                <a:lnTo>
                  <a:pt x="313678" y="0"/>
                </a:lnTo>
                <a:lnTo>
                  <a:pt x="313678" y="1"/>
                </a:lnTo>
                <a:lnTo>
                  <a:pt x="416653" y="158400"/>
                </a:lnTo>
                <a:lnTo>
                  <a:pt x="313678" y="316799"/>
                </a:lnTo>
                <a:lnTo>
                  <a:pt x="313678" y="316800"/>
                </a:lnTo>
                <a:lnTo>
                  <a:pt x="179954" y="316800"/>
                </a:lnTo>
                <a:lnTo>
                  <a:pt x="115079" y="316800"/>
                </a:lnTo>
                <a:lnTo>
                  <a:pt x="99853" y="316800"/>
                </a:lnTo>
                <a:lnTo>
                  <a:pt x="14875" y="316800"/>
                </a:lnTo>
                <a:lnTo>
                  <a:pt x="0" y="316800"/>
                </a:lnTo>
                <a:close/>
              </a:path>
            </a:pathLst>
          </a:custGeom>
          <a:gradFill>
            <a:gsLst>
              <a:gs pos="50000">
                <a:srgbClr val="3792D1"/>
              </a:gs>
              <a:gs pos="50000">
                <a:srgbClr val="0C73B5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95386" eaLnBrk="1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ko-KR" altLang="en-US" sz="2031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6" name="TextBox 55"/>
          <p:cNvSpPr txBox="1"/>
          <p:nvPr userDrawn="1"/>
        </p:nvSpPr>
        <p:spPr>
          <a:xfrm>
            <a:off x="5492802" y="3048687"/>
            <a:ext cx="381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endParaRPr lang="ko-KR" altLang="en-US" sz="22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텍스트 개체 틀 8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75656" y="1744111"/>
            <a:ext cx="4239919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lvl="0"/>
            <a:r>
              <a:rPr lang="ko-KR" altLang="en-US" dirty="0" err="1"/>
              <a:t>컨텐츠</a:t>
            </a:r>
            <a:r>
              <a:rPr lang="ko-KR" altLang="en-US" dirty="0"/>
              <a:t> 제목</a:t>
            </a:r>
          </a:p>
        </p:txBody>
      </p:sp>
      <p:sp>
        <p:nvSpPr>
          <p:cNvPr id="83" name="텍스트 개체 틀 8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075656" y="2413349"/>
            <a:ext cx="4239919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lvl="0"/>
            <a:r>
              <a:rPr lang="ko-KR" altLang="en-US" dirty="0" err="1"/>
              <a:t>컨텐츠</a:t>
            </a:r>
            <a:r>
              <a:rPr lang="ko-KR" altLang="en-US" dirty="0"/>
              <a:t> 제목</a:t>
            </a:r>
          </a:p>
        </p:txBody>
      </p:sp>
      <p:sp>
        <p:nvSpPr>
          <p:cNvPr id="84" name="텍스트 개체 틀 81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075656" y="3085874"/>
            <a:ext cx="4239919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lvl="0"/>
            <a:r>
              <a:rPr lang="ko-KR" altLang="en-US" dirty="0" err="1"/>
              <a:t>컨텐츠</a:t>
            </a:r>
            <a:r>
              <a:rPr lang="ko-KR" altLang="en-US" dirty="0"/>
              <a:t> 제목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A50AEA1-7E27-4047-BA55-8767DDFACC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29576" r="4337" b="31424"/>
          <a:stretch/>
        </p:blipFill>
        <p:spPr>
          <a:xfrm>
            <a:off x="9033673" y="6991442"/>
            <a:ext cx="1353096" cy="3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3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  <a:noFill/>
        </p:spPr>
      </p:pic>
      <p:grpSp>
        <p:nvGrpSpPr>
          <p:cNvPr id="6" name="그룹 5"/>
          <p:cNvGrpSpPr>
            <a:grpSpLocks noChangeAspect="1"/>
          </p:cNvGrpSpPr>
          <p:nvPr userDrawn="1"/>
        </p:nvGrpSpPr>
        <p:grpSpPr>
          <a:xfrm>
            <a:off x="2579673" y="3160412"/>
            <a:ext cx="7536994" cy="648000"/>
            <a:chOff x="6804461" y="747156"/>
            <a:chExt cx="3684752" cy="316800"/>
          </a:xfrm>
        </p:grpSpPr>
        <p:sp>
          <p:nvSpPr>
            <p:cNvPr id="9" name="직사각형 8"/>
            <p:cNvSpPr/>
            <p:nvPr userDrawn="1"/>
          </p:nvSpPr>
          <p:spPr bwMode="auto">
            <a:xfrm>
              <a:off x="6807213" y="747156"/>
              <a:ext cx="3682000" cy="316800"/>
            </a:xfrm>
            <a:prstGeom prst="rect">
              <a:avLst/>
            </a:prstGeom>
            <a:gradFill>
              <a:gsLst>
                <a:gs pos="50000">
                  <a:srgbClr val="9FA1A6"/>
                </a:gs>
                <a:gs pos="50000">
                  <a:srgbClr val="868C91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95386" eaLnBrk="1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ko-KR" altLang="en-US" sz="2031" b="0" i="0" u="none" strike="noStrike" cap="none" normalizeH="0" baseline="0">
                <a:ln>
                  <a:noFill/>
                </a:ln>
                <a:effectLst/>
              </a:endParaRPr>
            </a:p>
          </p:txBody>
        </p:sp>
        <p:sp>
          <p:nvSpPr>
            <p:cNvPr id="10" name="자유형 9"/>
            <p:cNvSpPr/>
            <p:nvPr userDrawn="1"/>
          </p:nvSpPr>
          <p:spPr bwMode="auto">
            <a:xfrm>
              <a:off x="6852865" y="747156"/>
              <a:ext cx="401778" cy="316800"/>
            </a:xfrm>
            <a:custGeom>
              <a:avLst/>
              <a:gdLst>
                <a:gd name="connsiteX0" fmla="*/ 0 w 410909"/>
                <a:gd name="connsiteY0" fmla="*/ 0 h 324000"/>
                <a:gd name="connsiteX1" fmla="*/ 86909 w 410909"/>
                <a:gd name="connsiteY1" fmla="*/ 0 h 324000"/>
                <a:gd name="connsiteX2" fmla="*/ 168831 w 410909"/>
                <a:gd name="connsiteY2" fmla="*/ 0 h 324000"/>
                <a:gd name="connsiteX3" fmla="*/ 305594 w 410909"/>
                <a:gd name="connsiteY3" fmla="*/ 0 h 324000"/>
                <a:gd name="connsiteX4" fmla="*/ 305594 w 410909"/>
                <a:gd name="connsiteY4" fmla="*/ 1 h 324000"/>
                <a:gd name="connsiteX5" fmla="*/ 410909 w 410909"/>
                <a:gd name="connsiteY5" fmla="*/ 162000 h 324000"/>
                <a:gd name="connsiteX6" fmla="*/ 305594 w 410909"/>
                <a:gd name="connsiteY6" fmla="*/ 323999 h 324000"/>
                <a:gd name="connsiteX7" fmla="*/ 305594 w 410909"/>
                <a:gd name="connsiteY7" fmla="*/ 324000 h 324000"/>
                <a:gd name="connsiteX8" fmla="*/ 168831 w 410909"/>
                <a:gd name="connsiteY8" fmla="*/ 324000 h 324000"/>
                <a:gd name="connsiteX9" fmla="*/ 86909 w 410909"/>
                <a:gd name="connsiteY9" fmla="*/ 324000 h 324000"/>
                <a:gd name="connsiteX10" fmla="*/ 0 w 410909"/>
                <a:gd name="connsiteY10" fmla="*/ 324000 h 3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909" h="324000">
                  <a:moveTo>
                    <a:pt x="0" y="0"/>
                  </a:moveTo>
                  <a:lnTo>
                    <a:pt x="86909" y="0"/>
                  </a:lnTo>
                  <a:lnTo>
                    <a:pt x="168831" y="0"/>
                  </a:lnTo>
                  <a:lnTo>
                    <a:pt x="305594" y="0"/>
                  </a:lnTo>
                  <a:lnTo>
                    <a:pt x="305594" y="1"/>
                  </a:lnTo>
                  <a:lnTo>
                    <a:pt x="410909" y="162000"/>
                  </a:lnTo>
                  <a:lnTo>
                    <a:pt x="305594" y="323999"/>
                  </a:lnTo>
                  <a:lnTo>
                    <a:pt x="305594" y="324000"/>
                  </a:lnTo>
                  <a:lnTo>
                    <a:pt x="168831" y="324000"/>
                  </a:lnTo>
                  <a:lnTo>
                    <a:pt x="86909" y="324000"/>
                  </a:lnTo>
                  <a:lnTo>
                    <a:pt x="0" y="32400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algn="l" rotWithShape="0">
                <a:prstClr val="black">
                  <a:alpha val="15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95386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2031"/>
            </a:p>
          </p:txBody>
        </p:sp>
        <p:sp>
          <p:nvSpPr>
            <p:cNvPr id="11" name="자유형 10"/>
            <p:cNvSpPr/>
            <p:nvPr userDrawn="1"/>
          </p:nvSpPr>
          <p:spPr>
            <a:xfrm>
              <a:off x="6804461" y="747156"/>
              <a:ext cx="416653" cy="316800"/>
            </a:xfrm>
            <a:custGeom>
              <a:avLst/>
              <a:gdLst>
                <a:gd name="connsiteX0" fmla="*/ 0 w 416653"/>
                <a:gd name="connsiteY0" fmla="*/ 0 h 316800"/>
                <a:gd name="connsiteX1" fmla="*/ 14875 w 416653"/>
                <a:gd name="connsiteY1" fmla="*/ 0 h 316800"/>
                <a:gd name="connsiteX2" fmla="*/ 99853 w 416653"/>
                <a:gd name="connsiteY2" fmla="*/ 0 h 316800"/>
                <a:gd name="connsiteX3" fmla="*/ 115079 w 416653"/>
                <a:gd name="connsiteY3" fmla="*/ 0 h 316800"/>
                <a:gd name="connsiteX4" fmla="*/ 179954 w 416653"/>
                <a:gd name="connsiteY4" fmla="*/ 0 h 316800"/>
                <a:gd name="connsiteX5" fmla="*/ 313678 w 416653"/>
                <a:gd name="connsiteY5" fmla="*/ 0 h 316800"/>
                <a:gd name="connsiteX6" fmla="*/ 313678 w 416653"/>
                <a:gd name="connsiteY6" fmla="*/ 1 h 316800"/>
                <a:gd name="connsiteX7" fmla="*/ 416653 w 416653"/>
                <a:gd name="connsiteY7" fmla="*/ 158400 h 316800"/>
                <a:gd name="connsiteX8" fmla="*/ 313678 w 416653"/>
                <a:gd name="connsiteY8" fmla="*/ 316799 h 316800"/>
                <a:gd name="connsiteX9" fmla="*/ 313678 w 416653"/>
                <a:gd name="connsiteY9" fmla="*/ 316800 h 316800"/>
                <a:gd name="connsiteX10" fmla="*/ 179954 w 416653"/>
                <a:gd name="connsiteY10" fmla="*/ 316800 h 316800"/>
                <a:gd name="connsiteX11" fmla="*/ 115079 w 416653"/>
                <a:gd name="connsiteY11" fmla="*/ 316800 h 316800"/>
                <a:gd name="connsiteX12" fmla="*/ 99853 w 416653"/>
                <a:gd name="connsiteY12" fmla="*/ 316800 h 316800"/>
                <a:gd name="connsiteX13" fmla="*/ 14875 w 416653"/>
                <a:gd name="connsiteY13" fmla="*/ 316800 h 316800"/>
                <a:gd name="connsiteX14" fmla="*/ 0 w 416653"/>
                <a:gd name="connsiteY14" fmla="*/ 316800 h 31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6653" h="316800">
                  <a:moveTo>
                    <a:pt x="0" y="0"/>
                  </a:moveTo>
                  <a:lnTo>
                    <a:pt x="14875" y="0"/>
                  </a:lnTo>
                  <a:lnTo>
                    <a:pt x="99853" y="0"/>
                  </a:lnTo>
                  <a:lnTo>
                    <a:pt x="115079" y="0"/>
                  </a:lnTo>
                  <a:lnTo>
                    <a:pt x="179954" y="0"/>
                  </a:lnTo>
                  <a:lnTo>
                    <a:pt x="313678" y="0"/>
                  </a:lnTo>
                  <a:lnTo>
                    <a:pt x="313678" y="1"/>
                  </a:lnTo>
                  <a:lnTo>
                    <a:pt x="416653" y="158400"/>
                  </a:lnTo>
                  <a:lnTo>
                    <a:pt x="313678" y="316799"/>
                  </a:lnTo>
                  <a:lnTo>
                    <a:pt x="313678" y="316800"/>
                  </a:lnTo>
                  <a:lnTo>
                    <a:pt x="179954" y="316800"/>
                  </a:lnTo>
                  <a:lnTo>
                    <a:pt x="115079" y="316800"/>
                  </a:lnTo>
                  <a:lnTo>
                    <a:pt x="99853" y="316800"/>
                  </a:lnTo>
                  <a:lnTo>
                    <a:pt x="14875" y="316800"/>
                  </a:lnTo>
                  <a:lnTo>
                    <a:pt x="0" y="316800"/>
                  </a:lnTo>
                  <a:close/>
                </a:path>
              </a:pathLst>
            </a:custGeom>
            <a:gradFill>
              <a:gsLst>
                <a:gs pos="50000">
                  <a:srgbClr val="3792D1"/>
                </a:gs>
                <a:gs pos="50000">
                  <a:srgbClr val="0C73B5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95386" eaLnBrk="1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ko-KR" altLang="en-US" sz="2031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1" name="텍스트 개체 틀 20"/>
          <p:cNvSpPr>
            <a:spLocks noGrp="1"/>
          </p:cNvSpPr>
          <p:nvPr>
            <p:ph type="body" sz="quarter" idx="12" hasCustomPrompt="1"/>
          </p:nvPr>
        </p:nvSpPr>
        <p:spPr>
          <a:xfrm>
            <a:off x="5850384" y="4142224"/>
            <a:ext cx="4266282" cy="269891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AutoNum type="arabicPeriod"/>
              <a:defRPr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5pPr marL="2015886" indent="0">
              <a:buNone/>
              <a:defRPr/>
            </a:lvl5pPr>
          </a:lstStyle>
          <a:p>
            <a:pPr lvl="0"/>
            <a:r>
              <a:rPr lang="ko-KR" altLang="en-US" dirty="0"/>
              <a:t>텍스트 입력</a:t>
            </a:r>
            <a:endParaRPr lang="en-US" altLang="ko-KR" dirty="0"/>
          </a:p>
          <a:p>
            <a:pPr lvl="0"/>
            <a:r>
              <a:rPr lang="ko-KR" altLang="en-US" dirty="0"/>
              <a:t>텍스트 입력</a:t>
            </a:r>
            <a:endParaRPr lang="en-US" altLang="ko-KR" dirty="0"/>
          </a:p>
          <a:p>
            <a:pPr lvl="0"/>
            <a:r>
              <a:rPr lang="ko-KR" altLang="en-US" dirty="0"/>
              <a:t>텍스트 입력</a:t>
            </a:r>
            <a:endParaRPr lang="en-US" altLang="ko-KR" dirty="0"/>
          </a:p>
          <a:p>
            <a:pPr lvl="0"/>
            <a:r>
              <a:rPr lang="ko-KR" altLang="en-US" dirty="0"/>
              <a:t>텍스트 입력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3558422" y="3272127"/>
            <a:ext cx="1972015" cy="519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ko-KR" altLang="en-US" sz="3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marL="0" lvl="0" defTabSz="1042873"/>
            <a:r>
              <a:rPr lang="ko-KR" altLang="en-US" dirty="0" err="1"/>
              <a:t>컨텐츠</a:t>
            </a:r>
            <a:r>
              <a:rPr lang="ko-KR" altLang="en-US" dirty="0"/>
              <a:t> 제목</a:t>
            </a: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3" hasCustomPrompt="1"/>
          </p:nvPr>
        </p:nvSpPr>
        <p:spPr>
          <a:xfrm>
            <a:off x="2699108" y="3260348"/>
            <a:ext cx="508971" cy="4671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3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lvl="0"/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20" name="직사각형 19"/>
          <p:cNvSpPr/>
          <p:nvPr userDrawn="1"/>
        </p:nvSpPr>
        <p:spPr>
          <a:xfrm>
            <a:off x="472792" y="351156"/>
            <a:ext cx="45719" cy="240727"/>
          </a:xfrm>
          <a:prstGeom prst="rect">
            <a:avLst/>
          </a:prstGeom>
          <a:solidFill>
            <a:srgbClr val="146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A50AEA1-7E27-4047-BA55-8767DDFACC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29576" r="4337" b="31424"/>
          <a:stretch/>
        </p:blipFill>
        <p:spPr>
          <a:xfrm>
            <a:off x="9033673" y="6991442"/>
            <a:ext cx="1353096" cy="3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" y="0"/>
            <a:ext cx="10688972" cy="7559675"/>
          </a:xfrm>
          <a:prstGeom prst="rect">
            <a:avLst/>
          </a:prstGeom>
        </p:spPr>
      </p:pic>
      <p:sp>
        <p:nvSpPr>
          <p:cNvPr id="17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332201" y="265166"/>
            <a:ext cx="1851789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ko-KR" altLang="en-US" sz="3200" dirty="0">
                <a:solidFill>
                  <a:srgbClr val="02406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2800">
                <a:solidFill>
                  <a:srgbClr val="003C5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입력</a:t>
            </a:r>
            <a:endParaRPr lang="ko-KR" altLang="en-US" sz="2800" dirty="0">
              <a:solidFill>
                <a:srgbClr val="003C5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4982272" y="7219923"/>
            <a:ext cx="727268" cy="2389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1042873" rtl="0" eaLnBrk="1" latinLnBrk="1" hangingPunct="1">
              <a:defRPr lang="ko-KR" altLang="en-US" sz="1300" kern="1200" smtClean="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  <a:lvl2pPr marL="521437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1042873" rtl="0" eaLnBrk="1" latinLnBrk="1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1CDBE4A-A72D-4FFE-B074-0361561A0F2F}" type="slidenum">
              <a:rPr lang="en-US" altLang="ko-KR" smtClean="0"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pPr algn="ctr"/>
              <a:t>‹#›</a:t>
            </a:fld>
            <a:endParaRPr lang="en-US" altLang="ko-KR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FE0DAE3-EA8E-482C-87B1-1E6D981D38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29576" r="4337" b="31424"/>
          <a:stretch/>
        </p:blipFill>
        <p:spPr>
          <a:xfrm>
            <a:off x="9374316" y="7236210"/>
            <a:ext cx="928850" cy="2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95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191584" y="3479383"/>
            <a:ext cx="230864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8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7754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49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9" r:id="rId4"/>
    <p:sldLayoutId id="2147483677" r:id="rId5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안서"/>
          <p:cNvSpPr txBox="1"/>
          <p:nvPr/>
        </p:nvSpPr>
        <p:spPr>
          <a:xfrm>
            <a:off x="717355" y="3168075"/>
            <a:ext cx="12698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3F3F41"/>
                </a:solidFill>
                <a:latin typeface="KoPubWorld돋움체 Bold"/>
                <a:ea typeface="KoPubWorld돋움체 Bold"/>
                <a:cs typeface="KoPubWorld돋움체 Bold"/>
              </a:rPr>
              <a:t>22.06.02</a:t>
            </a:r>
            <a:endParaRPr lang="ko-KR" altLang="en-US" sz="1600">
              <a:solidFill>
                <a:srgbClr val="3F3F4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6" name="제안서"/>
          <p:cNvSpPr txBox="1"/>
          <p:nvPr/>
        </p:nvSpPr>
        <p:spPr>
          <a:xfrm>
            <a:off x="-491956" y="5920540"/>
            <a:ext cx="44234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3F3F41"/>
                </a:solidFill>
                <a:latin typeface="KoPubWorld돋움체 Bold"/>
                <a:ea typeface="KoPubWorld돋움체 Bold"/>
                <a:cs typeface="KoPubWorld돋움체 Bold"/>
              </a:rPr>
              <a:t>12171218 </a:t>
            </a:r>
            <a:r>
              <a:rPr lang="ko-KR" altLang="en-US" sz="2800">
                <a:solidFill>
                  <a:srgbClr val="3F3F41"/>
                </a:solidFill>
                <a:latin typeface="KoPubWorld돋움체 Bold"/>
                <a:ea typeface="KoPubWorld돋움체 Bold"/>
                <a:cs typeface="KoPubWorld돋움체 Bold"/>
              </a:rPr>
              <a:t>박민규</a:t>
            </a:r>
          </a:p>
          <a:p>
            <a:pPr algn="ctr">
              <a:defRPr/>
            </a:pPr>
            <a:r>
              <a:rPr lang="en-US" altLang="ko-KR" sz="2800">
                <a:solidFill>
                  <a:srgbClr val="3F3F41"/>
                </a:solidFill>
                <a:latin typeface="KoPubWorld돋움체 Bold"/>
                <a:ea typeface="KoPubWorld돋움체 Bold"/>
                <a:cs typeface="KoPubWorld돋움체 Bold"/>
              </a:rPr>
              <a:t>12171206 </a:t>
            </a:r>
            <a:r>
              <a:rPr lang="ko-KR" altLang="en-US" sz="2800">
                <a:solidFill>
                  <a:srgbClr val="3F3F41"/>
                </a:solidFill>
                <a:latin typeface="KoPubWorld돋움체 Bold"/>
                <a:ea typeface="KoPubWorld돋움체 Bold"/>
                <a:cs typeface="KoPubWorld돋움체 Bold"/>
              </a:rPr>
              <a:t>장성준</a:t>
            </a:r>
          </a:p>
          <a:p>
            <a:pPr algn="ctr">
              <a:defRPr/>
            </a:pPr>
            <a:r>
              <a:rPr lang="en-US" altLang="ko-KR" sz="2800">
                <a:solidFill>
                  <a:srgbClr val="3F3F41"/>
                </a:solidFill>
                <a:latin typeface="KoPubWorld돋움체 Bold"/>
                <a:ea typeface="KoPubWorld돋움체 Bold"/>
                <a:cs typeface="KoPubWorld돋움체 Bold"/>
              </a:rPr>
              <a:t>12171210 </a:t>
            </a:r>
            <a:r>
              <a:rPr lang="ko-KR" altLang="en-US" sz="2800">
                <a:solidFill>
                  <a:srgbClr val="3F3F41"/>
                </a:solidFill>
                <a:latin typeface="KoPubWorld돋움체 Bold"/>
                <a:ea typeface="KoPubWorld돋움체 Bold"/>
                <a:cs typeface="KoPubWorld돋움체 Bold"/>
              </a:rPr>
              <a:t>정창현</a:t>
            </a:r>
            <a:endParaRPr lang="en-US" altLang="ko-KR" sz="2800">
              <a:solidFill>
                <a:srgbClr val="3F3F4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3290" y="3472060"/>
            <a:ext cx="4787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oPubWorld돋움체 Bold"/>
                <a:ea typeface="KoPubWorld돋움체 Bold"/>
                <a:cs typeface="KoPubWorld돋움체 Bold"/>
              </a:rPr>
              <a:t>CAPSTONE DESIGN in GEOINFORMATIC ENGINEERING</a:t>
            </a:r>
            <a:endParaRPr lang="ko-KR" altLang="en-US" sz="1400">
              <a:latin typeface="KoPubWorld돋움체 Bold"/>
              <a:ea typeface="KoPubWorld돋움체 Bold"/>
              <a:cs typeface="KoPubWorld돋움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31788" y="265113"/>
            <a:ext cx="3413242" cy="547842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Project Activity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605EF8-7426-409D-84CA-732FFFF7353C}"/>
              </a:ext>
            </a:extLst>
          </p:cNvPr>
          <p:cNvGrpSpPr/>
          <p:nvPr/>
        </p:nvGrpSpPr>
        <p:grpSpPr>
          <a:xfrm>
            <a:off x="454025" y="1069227"/>
            <a:ext cx="2707186" cy="294797"/>
            <a:chOff x="376560" y="1323417"/>
            <a:chExt cx="2707186" cy="2947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20E20C-C06C-4CA7-97BD-99675AD4E51E}"/>
                </a:ext>
              </a:extLst>
            </p:cNvPr>
            <p:cNvSpPr txBox="1"/>
            <p:nvPr/>
          </p:nvSpPr>
          <p:spPr>
            <a:xfrm>
              <a:off x="794404" y="1341215"/>
              <a:ext cx="22893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2D Navigation</a:t>
              </a:r>
              <a:endParaRPr lang="en-US" altLang="ko-KR" sz="1800" spc="-50" dirty="0">
                <a:solidFill>
                  <a:srgbClr val="0A5CA6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37C023-7664-4E47-9A8C-94EBCCB24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323417"/>
              <a:ext cx="259200" cy="2592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5B2E96-00C8-4052-AB58-EB2E3DE8FB07}"/>
              </a:ext>
            </a:extLst>
          </p:cNvPr>
          <p:cNvSpPr txBox="1"/>
          <p:nvPr/>
        </p:nvSpPr>
        <p:spPr>
          <a:xfrm>
            <a:off x="583625" y="1533590"/>
            <a:ext cx="98293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268537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  <a:defRPr/>
            </a:pPr>
            <a:r>
              <a:rPr lang="en-US" altLang="ko-KR" sz="1600" b="1">
                <a:latin typeface="KoPubWorld돋움체 Medium"/>
                <a:ea typeface="KoPubWorld돋움체 Medium"/>
                <a:cs typeface="KoPubWorld돋움체 Medium"/>
              </a:rPr>
              <a:t>- 2D Direction / Navigation</a:t>
            </a:r>
            <a:endParaRPr lang="en-US" altLang="ko-KR" sz="1600" b="1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2514DB-B08F-ACFC-F239-34933161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540" y="1849417"/>
            <a:ext cx="2551630" cy="5275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75E7AD-17F7-56CF-5865-D7C3AC7CB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55" y="1849417"/>
            <a:ext cx="2561586" cy="52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31787" y="265113"/>
            <a:ext cx="3413242" cy="547842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Project Activity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54025" y="1016975"/>
            <a:ext cx="2707186" cy="294797"/>
            <a:chOff x="376560" y="1323417"/>
            <a:chExt cx="2707186" cy="294797"/>
          </a:xfrm>
        </p:grpSpPr>
        <p:sp>
          <p:nvSpPr>
            <p:cNvPr id="10" name="TextBox 9"/>
            <p:cNvSpPr txBox="1"/>
            <p:nvPr/>
          </p:nvSpPr>
          <p:spPr>
            <a:xfrm>
              <a:off x="794404" y="1341215"/>
              <a:ext cx="22893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 dirty="0"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DB Search Function</a:t>
              </a: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323417"/>
              <a:ext cx="259200" cy="2592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31256" y="1472550"/>
            <a:ext cx="9829300" cy="241604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268537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  <a:defRPr/>
            </a:pPr>
            <a:r>
              <a:rPr lang="en-US" altLang="ko-KR" sz="1600" b="1" dirty="0">
                <a:latin typeface="KoPubWorld돋움체 Medium"/>
                <a:ea typeface="KoPubWorld돋움체 Medium"/>
                <a:cs typeface="KoPubWorld돋움체 Medium"/>
              </a:rPr>
              <a:t>- DB Design</a:t>
            </a:r>
          </a:p>
          <a:p>
            <a:pPr marL="540000" indent="-271463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1600" b="1" dirty="0">
                <a:latin typeface="KoPubWorld돋움체 Medium"/>
                <a:ea typeface="KoPubWorld돋움체 Medium"/>
                <a:cs typeface="KoPubWorld돋움체 Medium"/>
              </a:rPr>
              <a:t>Tool </a:t>
            </a: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SQLite</a:t>
            </a:r>
          </a:p>
          <a:p>
            <a:pPr marL="540000" indent="-271463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1600" b="1" dirty="0">
                <a:latin typeface="KoPubWorld돋움체 Medium"/>
                <a:ea typeface="KoPubWorld돋움체 Medium"/>
                <a:cs typeface="KoPubWorld돋움체 Medium"/>
              </a:rPr>
              <a:t>Table list</a:t>
            </a: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building : </a:t>
            </a:r>
            <a:r>
              <a:rPr lang="en-US" altLang="ko-KR" sz="1600" dirty="0" err="1">
                <a:latin typeface="KoPubWorld돋움체 Medium"/>
                <a:ea typeface="KoPubWorld돋움체 Medium"/>
                <a:cs typeface="KoPubWorld돋움체 Medium"/>
              </a:rPr>
              <a:t>building_id</a:t>
            </a: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entrance : </a:t>
            </a:r>
            <a:r>
              <a:rPr lang="en-US" altLang="ko-KR" sz="1600" dirty="0" err="1">
                <a:latin typeface="KoPubWorld돋움체 Medium"/>
                <a:ea typeface="KoPubWorld돋움체 Medium"/>
                <a:cs typeface="KoPubWorld돋움체 Medium"/>
              </a:rPr>
              <a:t>entrance_id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en-US" altLang="ko-KR" sz="1600" dirty="0" err="1">
                <a:latin typeface="KoPubWorld돋움체 Medium"/>
                <a:ea typeface="KoPubWorld돋움체 Medium"/>
                <a:cs typeface="KoPubWorld돋움체 Medium"/>
              </a:rPr>
              <a:t>entrance_x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en-US" altLang="ko-KR" sz="1600" dirty="0" err="1">
                <a:latin typeface="KoPubWorld돋움체 Medium"/>
                <a:ea typeface="KoPubWorld돋움체 Medium"/>
                <a:cs typeface="KoPubWorld돋움체 Medium"/>
              </a:rPr>
              <a:t>entrance_y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en-US" altLang="ko-KR" sz="1600" dirty="0" err="1">
                <a:latin typeface="KoPubWorld돋움체 Medium"/>
                <a:ea typeface="KoPubWorld돋움체 Medium"/>
                <a:cs typeface="KoPubWorld돋움체 Medium"/>
              </a:rPr>
              <a:t>building_id</a:t>
            </a: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room : </a:t>
            </a:r>
            <a:r>
              <a:rPr lang="en-US" altLang="ko-KR" sz="1600" dirty="0" err="1">
                <a:latin typeface="KoPubWorld돋움체 Medium"/>
                <a:ea typeface="KoPubWorld돋움체 Medium"/>
                <a:cs typeface="KoPubWorld돋움체 Medium"/>
              </a:rPr>
              <a:t>room_id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en-US" altLang="ko-KR" sz="1600" dirty="0" err="1">
                <a:latin typeface="KoPubWorld돋움체 Medium"/>
                <a:ea typeface="KoPubWorld돋움체 Medium"/>
                <a:cs typeface="KoPubWorld돋움체 Medium"/>
              </a:rPr>
              <a:t>entrance_id</a:t>
            </a: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b="21054"/>
          <a:stretch/>
        </p:blipFill>
        <p:spPr>
          <a:xfrm>
            <a:off x="743051" y="3998535"/>
            <a:ext cx="2175684" cy="259168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b="18180"/>
          <a:stretch/>
        </p:blipFill>
        <p:spPr>
          <a:xfrm>
            <a:off x="3535928" y="4086216"/>
            <a:ext cx="3201748" cy="250400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83469" y="6644413"/>
            <a:ext cx="1362075" cy="39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&lt;building&gt;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84270" y="6615840"/>
            <a:ext cx="1943100" cy="39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&lt;room&gt;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72149" y="3722458"/>
            <a:ext cx="2373318" cy="28677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8594" y="6672988"/>
            <a:ext cx="1943100" cy="39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104287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53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&lt;entrance&gt;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31787" y="265113"/>
            <a:ext cx="3429080" cy="547842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r>
              <a:rPr lang="en-US" altLang="ko-KR"/>
              <a:t>. Project Results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454025" y="1016975"/>
            <a:ext cx="3846924" cy="294797"/>
            <a:chOff x="376560" y="1323417"/>
            <a:chExt cx="3846924" cy="294797"/>
          </a:xfrm>
        </p:grpSpPr>
        <p:sp>
          <p:nvSpPr>
            <p:cNvPr id="10" name="TextBox 9"/>
            <p:cNvSpPr txBox="1"/>
            <p:nvPr/>
          </p:nvSpPr>
          <p:spPr>
            <a:xfrm>
              <a:off x="794404" y="1341215"/>
              <a:ext cx="34290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Demo Video</a:t>
              </a:r>
              <a:endParaRPr lang="en-US" altLang="ko-KR" sz="1800" spc="-50" dirty="0">
                <a:solidFill>
                  <a:srgbClr val="0A5CA6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76560" y="1323417"/>
              <a:ext cx="259200" cy="259200"/>
            </a:xfrm>
            <a:prstGeom prst="rect">
              <a:avLst/>
            </a:prstGeom>
          </p:spPr>
        </p:pic>
      </p:grpSp>
      <p:pic>
        <p:nvPicPr>
          <p:cNvPr id="2" name="Project 3">
            <a:hlinkClick r:id="" action="ppaction://media"/>
            <a:extLst>
              <a:ext uri="{FF2B5EF4-FFF2-40B4-BE49-F238E27FC236}">
                <a16:creationId xmlns:a16="http://schemas.microsoft.com/office/drawing/2014/main" id="{88D1B4E6-2D23-4BF7-F9FB-3DC33FD6A8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7518" y="1173272"/>
            <a:ext cx="3107321" cy="559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1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31787" y="265113"/>
            <a:ext cx="3429080" cy="547842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r>
              <a:rPr lang="en-US" altLang="ko-KR"/>
              <a:t>. Project Results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454025" y="1016975"/>
            <a:ext cx="3846924" cy="294797"/>
            <a:chOff x="376560" y="1323417"/>
            <a:chExt cx="3846924" cy="294797"/>
          </a:xfrm>
        </p:grpSpPr>
        <p:sp>
          <p:nvSpPr>
            <p:cNvPr id="10" name="TextBox 9"/>
            <p:cNvSpPr txBox="1"/>
            <p:nvPr/>
          </p:nvSpPr>
          <p:spPr>
            <a:xfrm>
              <a:off x="794404" y="1341215"/>
              <a:ext cx="34290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Complemantable Points</a:t>
              </a:r>
              <a:endParaRPr lang="en-US" altLang="ko-KR" sz="1800" spc="-50" dirty="0">
                <a:solidFill>
                  <a:srgbClr val="0A5CA6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323417"/>
              <a:ext cx="259200" cy="2592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31256" y="1509874"/>
            <a:ext cx="9829300" cy="26468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554287" indent="-28575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Tx/>
              <a:buChar char="-"/>
              <a:defRPr/>
            </a:pPr>
            <a:r>
              <a:rPr lang="en-US" altLang="ko-KR" sz="1600" b="1">
                <a:latin typeface="KoPubWorld돋움체 Medium"/>
                <a:ea typeface="KoPubWorld돋움체 Medium"/>
                <a:cs typeface="KoPubWorld돋움체 Medium"/>
              </a:rPr>
              <a:t>AR Direction Location Accuracy</a:t>
            </a:r>
          </a:p>
          <a:p>
            <a:pPr marL="554287" indent="-28575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Tx/>
              <a:buChar char="-"/>
              <a:defRPr/>
            </a:pPr>
            <a:endParaRPr lang="en-US" altLang="ko-KR" sz="1600" b="1">
              <a:latin typeface="KoPubWorld돋움체 Medium"/>
              <a:ea typeface="KoPubWorld돋움체 Medium"/>
              <a:cs typeface="KoPubWorld돋움체 Medium"/>
            </a:endParaRPr>
          </a:p>
          <a:p>
            <a:pPr marL="554287" indent="-28575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Tx/>
              <a:buChar char="-"/>
              <a:defRPr/>
            </a:pPr>
            <a:r>
              <a:rPr lang="en-US" altLang="ko-KR" sz="1600" b="1">
                <a:latin typeface="KoPubWorld돋움체 Medium"/>
                <a:ea typeface="KoPubWorld돋움체 Medium"/>
                <a:cs typeface="KoPubWorld돋움체 Medium"/>
              </a:rPr>
              <a:t>2D Map Modify (Sidewalk, Building entrance)</a:t>
            </a:r>
          </a:p>
          <a:p>
            <a:pPr marL="554287" indent="-28575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Tx/>
              <a:buChar char="-"/>
              <a:defRPr/>
            </a:pPr>
            <a:endParaRPr lang="en-US" altLang="ko-KR" sz="1600">
              <a:latin typeface="KoPubWorld돋움체 Medium"/>
              <a:ea typeface="KoPubWorld돋움체 Medium"/>
              <a:cs typeface="KoPubWorld돋움체 Medium"/>
            </a:endParaRPr>
          </a:p>
          <a:p>
            <a:pPr marL="554287" indent="-28575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Tx/>
              <a:buChar char="-"/>
              <a:defRPr/>
            </a:pPr>
            <a:r>
              <a:rPr lang="en-US" altLang="ko-KR" sz="1600">
                <a:latin typeface="KoPubWorld돋움체 Medium"/>
                <a:ea typeface="KoPubWorld돋움체 Medium"/>
                <a:cs typeface="KoPubWorld돋움체 Medium"/>
              </a:rPr>
              <a:t>UI Modify</a:t>
            </a:r>
          </a:p>
          <a:p>
            <a:pPr marL="554287" indent="-28575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Tx/>
              <a:buChar char="-"/>
              <a:defRPr/>
            </a:pPr>
            <a:endParaRPr lang="en-US" altLang="ko-KR" sz="1600">
              <a:latin typeface="KoPubWorld돋움체 Medium"/>
              <a:ea typeface="KoPubWorld돋움체 Medium"/>
              <a:cs typeface="KoPubWorld돋움체 Medium"/>
            </a:endParaRPr>
          </a:p>
          <a:p>
            <a:pPr marL="554287" indent="-28575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Tx/>
              <a:buChar char="-"/>
              <a:defRPr/>
            </a:pPr>
            <a:r>
              <a:rPr lang="en-US" altLang="ko-KR" sz="1600">
                <a:latin typeface="KoPubWorld돋움체 Medium"/>
                <a:ea typeface="KoPubWorld돋움체 Medium"/>
                <a:cs typeface="KoPubWorld돋움체 Medium"/>
              </a:rPr>
              <a:t>Version Compatiblity</a:t>
            </a:r>
          </a:p>
        </p:txBody>
      </p:sp>
    </p:spTree>
    <p:extLst>
      <p:ext uri="{BB962C8B-B14F-4D97-AF65-F5344CB8AC3E}">
        <p14:creationId xmlns:p14="http://schemas.microsoft.com/office/powerpoint/2010/main" val="38423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10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Project Outline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Development Process</a:t>
            </a:r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Project Results</a:t>
            </a:r>
            <a:endParaRPr lang="en-US" altLang="ko-KR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0807BD66-67C5-EB06-7D80-0EE6EBEB812E}"/>
              </a:ext>
            </a:extLst>
          </p:cNvPr>
          <p:cNvSpPr txBox="1">
            <a:spLocks/>
          </p:cNvSpPr>
          <p:nvPr/>
        </p:nvSpPr>
        <p:spPr>
          <a:xfrm>
            <a:off x="6075655" y="3737201"/>
            <a:ext cx="4239919" cy="368300"/>
          </a:xfrm>
          <a:prstGeom prst="rect">
            <a:avLst/>
          </a:prstGeom>
        </p:spPr>
        <p:txBody>
          <a:bodyPr/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836" y="1598088"/>
            <a:ext cx="9829301" cy="5545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en-US" altLang="ko-KR" sz="1600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en-US" altLang="ko-KR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1349" y="1154213"/>
            <a:ext cx="1890582" cy="301655"/>
            <a:chOff x="376560" y="1103790"/>
            <a:chExt cx="1890582" cy="301655"/>
          </a:xfrm>
        </p:grpSpPr>
        <p:sp>
          <p:nvSpPr>
            <p:cNvPr id="6" name="TextBox 5"/>
            <p:cNvSpPr txBox="1"/>
            <p:nvPr/>
          </p:nvSpPr>
          <p:spPr>
            <a:xfrm>
              <a:off x="725823" y="1128446"/>
              <a:ext cx="154131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 dirty="0">
                  <a:ln w="9525"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Project Purpose</a:t>
              </a:r>
              <a:endParaRPr lang="en-US" altLang="ko-KR" sz="1800" spc="-50" dirty="0">
                <a:solidFill>
                  <a:srgbClr val="0A5CA6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103790"/>
              <a:ext cx="259200" cy="259200"/>
            </a:xfrm>
            <a:prstGeom prst="rect">
              <a:avLst/>
            </a:prstGeom>
          </p:spPr>
        </p:pic>
      </p:grpSp>
      <p:sp>
        <p:nvSpPr>
          <p:cNvPr id="2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31787" y="265113"/>
            <a:ext cx="3384388" cy="547842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Project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9A99E08-55F0-4BD2-B345-0E61468A538C}"/>
              </a:ext>
            </a:extLst>
          </p:cNvPr>
          <p:cNvGrpSpPr/>
          <p:nvPr/>
        </p:nvGrpSpPr>
        <p:grpSpPr>
          <a:xfrm>
            <a:off x="501347" y="2419836"/>
            <a:ext cx="1706429" cy="301655"/>
            <a:chOff x="376560" y="1103790"/>
            <a:chExt cx="1706429" cy="301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6859A1-E458-497F-867D-5AF80737C156}"/>
                </a:ext>
              </a:extLst>
            </p:cNvPr>
            <p:cNvSpPr txBox="1"/>
            <p:nvPr/>
          </p:nvSpPr>
          <p:spPr>
            <a:xfrm>
              <a:off x="725823" y="1128446"/>
              <a:ext cx="13571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 dirty="0">
                  <a:ln w="9525"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Project Range</a:t>
              </a:r>
              <a:endParaRPr lang="en-US" altLang="ko-KR" sz="1800" spc="-50" dirty="0">
                <a:solidFill>
                  <a:srgbClr val="0A5CA6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0EAA4BD-EB45-4A96-BED8-A927A1ED5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103790"/>
              <a:ext cx="259200" cy="2592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A94572-82DE-49D5-B877-9BC4779EDB9B}"/>
              </a:ext>
            </a:extLst>
          </p:cNvPr>
          <p:cNvGrpSpPr/>
          <p:nvPr/>
        </p:nvGrpSpPr>
        <p:grpSpPr>
          <a:xfrm>
            <a:off x="501347" y="3701088"/>
            <a:ext cx="1518686" cy="301655"/>
            <a:chOff x="376560" y="1103790"/>
            <a:chExt cx="1518686" cy="3016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F58B44-3346-47BB-94FD-5FE2024A11BC}"/>
                </a:ext>
              </a:extLst>
            </p:cNvPr>
            <p:cNvSpPr txBox="1"/>
            <p:nvPr/>
          </p:nvSpPr>
          <p:spPr>
            <a:xfrm>
              <a:off x="725823" y="1128446"/>
              <a:ext cx="11694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 dirty="0">
                  <a:ln w="9525"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Project Goal</a:t>
              </a:r>
              <a:endParaRPr lang="en-US" altLang="ko-KR" sz="1800" spc="-50" dirty="0">
                <a:solidFill>
                  <a:srgbClr val="0A5CA6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C2E6091-8D1B-4713-BEDF-002ED6F04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103790"/>
              <a:ext cx="259200" cy="2592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7B34AEE-5737-4827-A06D-360E2BC15070}"/>
              </a:ext>
            </a:extLst>
          </p:cNvPr>
          <p:cNvSpPr txBox="1"/>
          <p:nvPr/>
        </p:nvSpPr>
        <p:spPr>
          <a:xfrm>
            <a:off x="364183" y="1598088"/>
            <a:ext cx="9829300" cy="34778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INHA University Campus AR Navigation</a:t>
            </a: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46800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None/>
              <a:tabLst>
                <a:tab pos="90488" algn="l"/>
                <a:tab pos="538163" algn="l"/>
              </a:tabLst>
              <a:defRPr/>
            </a:pP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INHA University Campus Buildings(Main Hall ~ 9</a:t>
            </a:r>
            <a:r>
              <a:rPr lang="en-US" altLang="ko-KR" sz="1600" baseline="30000" dirty="0">
                <a:latin typeface="KoPubWorld돋움체 Medium"/>
                <a:ea typeface="KoPubWorld돋움체 Medium"/>
                <a:cs typeface="KoPubWorld돋움체 Medium"/>
              </a:rPr>
              <a:t>th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 Hall)</a:t>
            </a:r>
          </a:p>
          <a:p>
            <a:pPr marL="46800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None/>
              <a:tabLst>
                <a:tab pos="90488" algn="l"/>
                <a:tab pos="538163" algn="l"/>
              </a:tabLst>
              <a:defRPr/>
            </a:pP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INHA University Campus AR Navigation Android APP Development</a:t>
            </a: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4F70C-7168-68C2-155C-7A33970A0033}"/>
              </a:ext>
            </a:extLst>
          </p:cNvPr>
          <p:cNvSpPr txBox="1"/>
          <p:nvPr/>
        </p:nvSpPr>
        <p:spPr>
          <a:xfrm>
            <a:off x="225159" y="5250999"/>
            <a:ext cx="9829301" cy="5545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en-US" altLang="ko-KR" sz="1600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en-US" altLang="ko-KR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63CC7CE-CAD6-6DA0-398A-06FF0342A6AB}"/>
              </a:ext>
            </a:extLst>
          </p:cNvPr>
          <p:cNvGrpSpPr/>
          <p:nvPr/>
        </p:nvGrpSpPr>
        <p:grpSpPr>
          <a:xfrm>
            <a:off x="501349" y="4838184"/>
            <a:ext cx="776496" cy="301655"/>
            <a:chOff x="376560" y="1103790"/>
            <a:chExt cx="776496" cy="3016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13ADEC-5FE6-6035-5D91-62BAF690A643}"/>
                </a:ext>
              </a:extLst>
            </p:cNvPr>
            <p:cNvSpPr txBox="1"/>
            <p:nvPr/>
          </p:nvSpPr>
          <p:spPr>
            <a:xfrm>
              <a:off x="725823" y="1128446"/>
              <a:ext cx="4272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>
                  <a:ln w="9525"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Role</a:t>
              </a:r>
              <a:endParaRPr lang="en-US" altLang="ko-KR" sz="1800" spc="-50" dirty="0">
                <a:solidFill>
                  <a:srgbClr val="0A5CA6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6C8794D-EB89-CE31-E6FB-EC4130A0E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103790"/>
              <a:ext cx="259200" cy="2592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A37B3B7-3415-0D05-57CC-CFC7DD2B07D1}"/>
              </a:ext>
            </a:extLst>
          </p:cNvPr>
          <p:cNvSpPr txBox="1"/>
          <p:nvPr/>
        </p:nvSpPr>
        <p:spPr>
          <a:xfrm>
            <a:off x="364183" y="5282059"/>
            <a:ext cx="9829300" cy="8925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박민규 </a:t>
            </a:r>
            <a:r>
              <a:rPr lang="en-US" altLang="ko-KR" sz="1600">
                <a:latin typeface="KoPubWorld돋움체 Medium"/>
                <a:ea typeface="KoPubWorld돋움체 Medium"/>
                <a:cs typeface="KoPubWorld돋움체 Medium"/>
              </a:rPr>
              <a:t>: Data collection, Navigation implementation, Link API </a:t>
            </a: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장성준 </a:t>
            </a:r>
            <a:r>
              <a:rPr lang="en-US" altLang="ko-KR" sz="1600">
                <a:latin typeface="KoPubWorld돋움체 Medium"/>
                <a:ea typeface="KoPubWorld돋움체 Medium"/>
                <a:cs typeface="KoPubWorld돋움체 Medium"/>
              </a:rPr>
              <a:t>: AR implementation, UI development</a:t>
            </a: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ko-KR" altLang="en-US" sz="1600">
                <a:latin typeface="KoPubWorld돋움체 Medium"/>
                <a:ea typeface="KoPubWorld돋움체 Medium"/>
                <a:cs typeface="KoPubWorld돋움체 Medium"/>
              </a:rPr>
              <a:t>정창현 </a:t>
            </a:r>
            <a:r>
              <a:rPr lang="en-US" altLang="ko-KR" sz="1600">
                <a:latin typeface="KoPubWorld돋움체 Medium"/>
                <a:ea typeface="KoPubWorld돋움체 Medium"/>
                <a:cs typeface="KoPubWorld돋움체 Medium"/>
              </a:rPr>
              <a:t>: DB, Search feature implementation, UI modify</a:t>
            </a: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29992" y="1319210"/>
            <a:ext cx="2966585" cy="301656"/>
            <a:chOff x="376560" y="1103790"/>
            <a:chExt cx="2966585" cy="301656"/>
          </a:xfrm>
        </p:grpSpPr>
        <p:sp>
          <p:nvSpPr>
            <p:cNvPr id="6" name="TextBox 5"/>
            <p:cNvSpPr txBox="1"/>
            <p:nvPr/>
          </p:nvSpPr>
          <p:spPr>
            <a:xfrm>
              <a:off x="725825" y="1128447"/>
              <a:ext cx="261732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>
                  <a:ln w="9525"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Development Environment</a:t>
              </a:r>
              <a:endParaRPr lang="ko-KR" altLang="en-US" sz="1800" spc="-50" dirty="0">
                <a:ln w="9525">
                  <a:solidFill>
                    <a:srgbClr val="C00000">
                      <a:alpha val="0"/>
                    </a:srgbClr>
                  </a:solidFill>
                </a:ln>
                <a:solidFill>
                  <a:srgbClr val="0A5CA6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103790"/>
              <a:ext cx="259200" cy="259200"/>
            </a:xfrm>
            <a:prstGeom prst="rect">
              <a:avLst/>
            </a:prstGeom>
          </p:spPr>
        </p:pic>
      </p:grpSp>
      <p:sp>
        <p:nvSpPr>
          <p:cNvPr id="2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31788" y="265113"/>
            <a:ext cx="4688656" cy="547842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</a:t>
            </a:r>
            <a:r>
              <a:rPr lang="en-US" altLang="ko-KR"/>
              <a:t>. Development Process</a:t>
            </a:r>
            <a:endParaRPr lang="en-US" altLang="ko-KR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D6C30C3-F7DE-21F7-1177-DDCCB1ED7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462233"/>
              </p:ext>
            </p:extLst>
          </p:nvPr>
        </p:nvGraphicFramePr>
        <p:xfrm>
          <a:off x="979257" y="1861080"/>
          <a:ext cx="8845878" cy="3980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682">
                  <a:extLst>
                    <a:ext uri="{9D8B030D-6E8A-4147-A177-3AD203B41FA5}">
                      <a16:colId xmlns:a16="http://schemas.microsoft.com/office/drawing/2014/main" val="302419982"/>
                    </a:ext>
                  </a:extLst>
                </a:gridCol>
                <a:gridCol w="1119673">
                  <a:extLst>
                    <a:ext uri="{9D8B030D-6E8A-4147-A177-3AD203B41FA5}">
                      <a16:colId xmlns:a16="http://schemas.microsoft.com/office/drawing/2014/main" val="4141850910"/>
                    </a:ext>
                  </a:extLst>
                </a:gridCol>
                <a:gridCol w="5066523">
                  <a:extLst>
                    <a:ext uri="{9D8B030D-6E8A-4147-A177-3AD203B41FA5}">
                      <a16:colId xmlns:a16="http://schemas.microsoft.com/office/drawing/2014/main" val="3604220675"/>
                    </a:ext>
                  </a:extLst>
                </a:gridCol>
              </a:tblGrid>
              <a:tr h="378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Name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Version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Use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821905"/>
                  </a:ext>
                </a:extLst>
              </a:tr>
              <a:tr h="597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Android Studio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2021.2.1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Application Development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707684"/>
                  </a:ext>
                </a:extLst>
              </a:tr>
              <a:tr h="597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SQLite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3.38.5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Database Development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682744"/>
                  </a:ext>
                </a:extLst>
              </a:tr>
              <a:tr h="597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Mapbox Maps 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9.3.0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Enable Map use in Andriod APP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429410"/>
                  </a:ext>
                </a:extLst>
              </a:tr>
              <a:tr h="597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Mapbox Navigation 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0.42.6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Enable Navigation feature in Andriod APP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2145210"/>
                  </a:ext>
                </a:extLst>
              </a:tr>
              <a:tr h="597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Mapbox Unity SDK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2.1.1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Enable Map and Navigation feature in Unity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151496"/>
                  </a:ext>
                </a:extLst>
              </a:tr>
              <a:tr h="597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Unity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19.3.43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AR function Implementation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185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70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29992" y="1319210"/>
            <a:ext cx="2733957" cy="301656"/>
            <a:chOff x="376560" y="1103790"/>
            <a:chExt cx="2733957" cy="301656"/>
          </a:xfrm>
        </p:grpSpPr>
        <p:sp>
          <p:nvSpPr>
            <p:cNvPr id="6" name="TextBox 5"/>
            <p:cNvSpPr txBox="1"/>
            <p:nvPr/>
          </p:nvSpPr>
          <p:spPr>
            <a:xfrm>
              <a:off x="725825" y="1128447"/>
              <a:ext cx="23846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 dirty="0">
                  <a:ln w="9525"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Project Detail Objectives</a:t>
              </a:r>
              <a:endParaRPr lang="ko-KR" altLang="en-US" sz="1800" spc="-50" dirty="0">
                <a:ln w="9525">
                  <a:solidFill>
                    <a:srgbClr val="C00000">
                      <a:alpha val="0"/>
                    </a:srgbClr>
                  </a:solidFill>
                </a:ln>
                <a:solidFill>
                  <a:srgbClr val="0A5CA6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103790"/>
              <a:ext cx="259200" cy="259200"/>
            </a:xfrm>
            <a:prstGeom prst="rect">
              <a:avLst/>
            </a:prstGeom>
          </p:spPr>
        </p:pic>
      </p:grpSp>
      <p:sp>
        <p:nvSpPr>
          <p:cNvPr id="2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31788" y="265113"/>
            <a:ext cx="4688656" cy="547842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</a:t>
            </a:r>
            <a:r>
              <a:rPr lang="en-US" altLang="ko-KR"/>
              <a:t>. Development Process</a:t>
            </a:r>
            <a:endParaRPr lang="en-US" altLang="ko-KR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2F1D061-E8A5-4EB4-B4FD-BA4A848BF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282667"/>
              </p:ext>
            </p:extLst>
          </p:nvPr>
        </p:nvGraphicFramePr>
        <p:xfrm>
          <a:off x="156754" y="1822000"/>
          <a:ext cx="10157685" cy="4951202"/>
        </p:xfrm>
        <a:graphic>
          <a:graphicData uri="http://schemas.openxmlformats.org/drawingml/2006/table">
            <a:tbl>
              <a:tblPr/>
              <a:tblGrid>
                <a:gridCol w="1985431">
                  <a:extLst>
                    <a:ext uri="{9D8B030D-6E8A-4147-A177-3AD203B41FA5}">
                      <a16:colId xmlns:a16="http://schemas.microsoft.com/office/drawing/2014/main" val="911664967"/>
                    </a:ext>
                  </a:extLst>
                </a:gridCol>
                <a:gridCol w="2534318">
                  <a:extLst>
                    <a:ext uri="{9D8B030D-6E8A-4147-A177-3AD203B41FA5}">
                      <a16:colId xmlns:a16="http://schemas.microsoft.com/office/drawing/2014/main" val="963713187"/>
                    </a:ext>
                  </a:extLst>
                </a:gridCol>
                <a:gridCol w="5637936">
                  <a:extLst>
                    <a:ext uri="{9D8B030D-6E8A-4147-A177-3AD203B41FA5}">
                      <a16:colId xmlns:a16="http://schemas.microsoft.com/office/drawing/2014/main" val="2250741009"/>
                    </a:ext>
                  </a:extLst>
                </a:gridCol>
              </a:tblGrid>
              <a:tr h="4237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Function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Detail Function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Contents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611330"/>
                  </a:ext>
                </a:extLst>
              </a:tr>
              <a:tr h="2973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AR MAP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3D Arrow to Navigate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3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Indicate route with 3D Arrow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81185"/>
                  </a:ext>
                </a:extLst>
              </a:tr>
              <a:tr h="297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AR IMOJI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Toilet, Garbage Can, Smoking Area 3D IMOJI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528267"/>
                  </a:ext>
                </a:extLst>
              </a:tr>
              <a:tr h="297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2D Map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Modified 2D Campus Map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Add Entrance and walking routes with 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Mapbox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Studio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325312"/>
                  </a:ext>
                </a:extLst>
              </a:tr>
              <a:tr h="29730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Navigation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Shortest Route Algorithm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Use Navigation API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517509"/>
                  </a:ext>
                </a:extLst>
              </a:tr>
              <a:tr h="297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Estimated Arrival Time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Use Navigation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API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267110"/>
                  </a:ext>
                </a:extLst>
              </a:tr>
              <a:tr h="297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GPS Positioning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00794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-3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Realtime GPS Positioning for Navigation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395805"/>
                  </a:ext>
                </a:extLst>
              </a:tr>
              <a:tr h="297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Real-Time Route Display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00794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-3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Use </a:t>
                      </a:r>
                      <a:r>
                        <a:rPr lang="en-US" altLang="ko-KR" sz="1600" kern="0" spc="-30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Mapbox</a:t>
                      </a:r>
                      <a:r>
                        <a:rPr lang="en-US" altLang="ko-KR" sz="1600" kern="0" spc="-3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Built-In Function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276195"/>
                  </a:ext>
                </a:extLst>
              </a:tr>
              <a:tr h="297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Distance Calculate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Use Navigation API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463781"/>
                  </a:ext>
                </a:extLst>
              </a:tr>
              <a:tr h="29730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Destination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Search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Campus Facility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DB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150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Roomname</a:t>
                      </a:r>
                      <a:r>
                        <a:rPr lang="en-US" altLang="ko-KR" sz="1600" kern="0" spc="-15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 , Shortest Entrance information DB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140346"/>
                  </a:ext>
                </a:extLst>
              </a:tr>
              <a:tr h="297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Recent Search List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For user-friendly experience, provide Recent Search List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599974"/>
                  </a:ext>
                </a:extLst>
              </a:tr>
              <a:tr h="5796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DB Search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2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Search function with SQLite Query sentence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885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1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31788" y="265113"/>
            <a:ext cx="3413242" cy="547842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Project Activity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605EF8-7426-409D-84CA-732FFFF7353C}"/>
              </a:ext>
            </a:extLst>
          </p:cNvPr>
          <p:cNvGrpSpPr/>
          <p:nvPr/>
        </p:nvGrpSpPr>
        <p:grpSpPr>
          <a:xfrm>
            <a:off x="454025" y="1069227"/>
            <a:ext cx="2707186" cy="294797"/>
            <a:chOff x="376560" y="1323417"/>
            <a:chExt cx="2707186" cy="2947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20E20C-C06C-4CA7-97BD-99675AD4E51E}"/>
                </a:ext>
              </a:extLst>
            </p:cNvPr>
            <p:cNvSpPr txBox="1"/>
            <p:nvPr/>
          </p:nvSpPr>
          <p:spPr>
            <a:xfrm>
              <a:off x="794404" y="1341215"/>
              <a:ext cx="22893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AR Navigation</a:t>
              </a:r>
              <a:endParaRPr lang="en-US" altLang="ko-KR" sz="1800" spc="-50" dirty="0">
                <a:solidFill>
                  <a:srgbClr val="0A5CA6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37C023-7664-4E47-9A8C-94EBCCB24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323417"/>
              <a:ext cx="259200" cy="2592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5B2E96-00C8-4052-AB58-EB2E3DE8FB07}"/>
              </a:ext>
            </a:extLst>
          </p:cNvPr>
          <p:cNvSpPr txBox="1"/>
          <p:nvPr/>
        </p:nvSpPr>
        <p:spPr>
          <a:xfrm>
            <a:off x="583625" y="1533590"/>
            <a:ext cx="98293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268537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  <a:defRPr/>
            </a:pPr>
            <a:r>
              <a:rPr lang="en-US" altLang="ko-KR" sz="1600" b="1">
                <a:latin typeface="KoPubWorld돋움체 Medium"/>
                <a:ea typeface="KoPubWorld돋움체 Medium"/>
                <a:cs typeface="KoPubWorld돋움체 Medium"/>
              </a:rPr>
              <a:t>- Unity</a:t>
            </a:r>
            <a:r>
              <a:rPr lang="ko-KR" altLang="en-US" sz="1600" b="1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 sz="1600" b="1">
                <a:latin typeface="KoPubWorld돋움체 Medium"/>
                <a:ea typeface="KoPubWorld돋움체 Medium"/>
                <a:cs typeface="KoPubWorld돋움체 Medium"/>
              </a:rPr>
              <a:t>3D</a:t>
            </a:r>
            <a:r>
              <a:rPr lang="ko-KR" altLang="en-US" sz="1600" b="1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 sz="1600" b="1">
                <a:latin typeface="KoPubWorld돋움체 Medium"/>
                <a:ea typeface="KoPubWorld돋움체 Medium"/>
                <a:cs typeface="KoPubWorld돋움체 Medium"/>
              </a:rPr>
              <a:t>AR</a:t>
            </a:r>
            <a:endParaRPr lang="en-US" altLang="ko-KR" sz="1600" b="1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EFB04-2490-450D-BB12-73374189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40" y="2246247"/>
            <a:ext cx="2496297" cy="3779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147923-E7A6-35A8-21F9-EBF4CAEF4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53" y="2246247"/>
            <a:ext cx="2422505" cy="37379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696D7A-B750-5FD0-1430-D5458CD73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474" y="2246247"/>
            <a:ext cx="2496297" cy="37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31788" y="265113"/>
            <a:ext cx="3413242" cy="547842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Project Activity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605EF8-7426-409D-84CA-732FFFF7353C}"/>
              </a:ext>
            </a:extLst>
          </p:cNvPr>
          <p:cNvGrpSpPr/>
          <p:nvPr/>
        </p:nvGrpSpPr>
        <p:grpSpPr>
          <a:xfrm>
            <a:off x="454025" y="1069227"/>
            <a:ext cx="2707186" cy="294797"/>
            <a:chOff x="376560" y="1323417"/>
            <a:chExt cx="2707186" cy="2947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20E20C-C06C-4CA7-97BD-99675AD4E51E}"/>
                </a:ext>
              </a:extLst>
            </p:cNvPr>
            <p:cNvSpPr txBox="1"/>
            <p:nvPr/>
          </p:nvSpPr>
          <p:spPr>
            <a:xfrm>
              <a:off x="794404" y="1341215"/>
              <a:ext cx="22893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AR Navigation</a:t>
              </a:r>
              <a:endParaRPr lang="en-US" altLang="ko-KR" sz="1800" spc="-50" dirty="0">
                <a:solidFill>
                  <a:srgbClr val="0A5CA6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37C023-7664-4E47-9A8C-94EBCCB24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323417"/>
              <a:ext cx="259200" cy="2592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5B2E96-00C8-4052-AB58-EB2E3DE8FB07}"/>
              </a:ext>
            </a:extLst>
          </p:cNvPr>
          <p:cNvSpPr txBox="1"/>
          <p:nvPr/>
        </p:nvSpPr>
        <p:spPr>
          <a:xfrm>
            <a:off x="583625" y="1533590"/>
            <a:ext cx="98293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268537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  <a:defRPr/>
            </a:pPr>
            <a:r>
              <a:rPr lang="en-US" altLang="ko-KR" sz="1600" b="1">
                <a:latin typeface="KoPubWorld돋움체 Medium"/>
                <a:ea typeface="KoPubWorld돋움체 Medium"/>
                <a:cs typeface="KoPubWorld돋움체 Medium"/>
              </a:rPr>
              <a:t>- 3D Imoji</a:t>
            </a:r>
            <a:endParaRPr lang="en-US" altLang="ko-KR" sz="1600" b="1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4CF04B-2C9C-E3E7-1CB0-5E873649F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37"/>
          <a:stretch/>
        </p:blipFill>
        <p:spPr>
          <a:xfrm>
            <a:off x="1287901" y="2226456"/>
            <a:ext cx="3368074" cy="4224738"/>
          </a:xfrm>
          <a:prstGeom prst="rect">
            <a:avLst/>
          </a:prstGeom>
        </p:spPr>
      </p:pic>
      <p:pic>
        <p:nvPicPr>
          <p:cNvPr id="6" name="그림 5" descr="하늘, 실외이(가) 표시된 사진&#10;&#10;자동 생성된 설명">
            <a:extLst>
              <a:ext uri="{FF2B5EF4-FFF2-40B4-BE49-F238E27FC236}">
                <a16:creationId xmlns:a16="http://schemas.microsoft.com/office/drawing/2014/main" id="{993E6541-194E-5060-CBFF-03B57464AB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30"/>
          <a:stretch/>
        </p:blipFill>
        <p:spPr>
          <a:xfrm>
            <a:off x="5858278" y="2226456"/>
            <a:ext cx="2855702" cy="417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6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6207" y="1807202"/>
            <a:ext cx="9829300" cy="16158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540000" indent="-271463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1600" b="1" dirty="0">
                <a:latin typeface="KoPubWorld돋움체 Medium"/>
                <a:ea typeface="KoPubWorld돋움체 Medium"/>
                <a:cs typeface="KoPubWorld돋움체 Medium"/>
              </a:rPr>
              <a:t>Using </a:t>
            </a:r>
            <a:r>
              <a:rPr lang="en-US" altLang="ko-KR" sz="1600" b="1" dirty="0" err="1">
                <a:latin typeface="KoPubWorld돋움체 Medium"/>
                <a:ea typeface="KoPubWorld돋움체 Medium"/>
                <a:cs typeface="KoPubWorld돋움체 Medium"/>
              </a:rPr>
              <a:t>Mapbox</a:t>
            </a:r>
            <a:r>
              <a:rPr lang="en-US" altLang="ko-KR" sz="1600" b="1" dirty="0">
                <a:latin typeface="KoPubWorld돋움체 Medium"/>
                <a:ea typeface="KoPubWorld돋움체 Medium"/>
                <a:cs typeface="KoPubWorld돋움체 Medium"/>
              </a:rPr>
              <a:t> studio</a:t>
            </a: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Appointed</a:t>
            </a:r>
            <a:r>
              <a:rPr lang="en-US" altLang="en-US" sz="1600" dirty="0">
                <a:latin typeface="KoPubWorld돋움체 Medium"/>
                <a:ea typeface="KoPubWorld돋움체 Medium"/>
                <a:cs typeface="KoPubWorld돋움체 Medium"/>
              </a:rPr>
              <a:t> the roads and building entrances in the campus</a:t>
            </a: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r>
              <a:rPr lang="en-US" altLang="en-US" sz="1600" dirty="0">
                <a:latin typeface="KoPubWorld돋움체 Medium"/>
                <a:ea typeface="KoPubWorld돋움체 Medium"/>
                <a:cs typeface="KoPubWorld돋움체 Medium"/>
              </a:rPr>
              <a:t>Add </a:t>
            </a:r>
            <a:r>
              <a:rPr lang="en-US" altLang="en-US" sz="1600" dirty="0" err="1">
                <a:latin typeface="KoPubWorld돋움체 Medium"/>
                <a:ea typeface="KoPubWorld돋움체 Medium"/>
                <a:cs typeface="KoPubWorld돋움체 Medium"/>
              </a:rPr>
              <a:t>GeoInformatic</a:t>
            </a:r>
            <a:r>
              <a:rPr lang="en-US" altLang="en-US" sz="1600" dirty="0">
                <a:latin typeface="KoPubWorld돋움체 Medium"/>
                <a:ea typeface="KoPubWorld돋움체 Medium"/>
                <a:cs typeface="KoPubWorld돋움체 Medium"/>
              </a:rPr>
              <a:t> Features (Coordinates, Type)</a:t>
            </a: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ko-KR" altLang="en-US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ko-KR" altLang="en-US" sz="16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00576" y="1310696"/>
            <a:ext cx="1851278" cy="301656"/>
            <a:chOff x="376560" y="1103790"/>
            <a:chExt cx="1851278" cy="301656"/>
          </a:xfrm>
        </p:grpSpPr>
        <p:sp>
          <p:nvSpPr>
            <p:cNvPr id="6" name="TextBox 5"/>
            <p:cNvSpPr txBox="1"/>
            <p:nvPr/>
          </p:nvSpPr>
          <p:spPr>
            <a:xfrm>
              <a:off x="725824" y="1128447"/>
              <a:ext cx="15020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 dirty="0">
                  <a:ln w="9525"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2D Map Modify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103790"/>
              <a:ext cx="259200" cy="259200"/>
            </a:xfrm>
            <a:prstGeom prst="rect">
              <a:avLst/>
            </a:prstGeom>
          </p:spPr>
        </p:pic>
      </p:grpSp>
      <p:sp>
        <p:nvSpPr>
          <p:cNvPr id="2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31787" y="265113"/>
            <a:ext cx="3413242" cy="547842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Project Activity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576" y="4178525"/>
            <a:ext cx="9829300" cy="6316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540000" indent="-271463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1600" b="1">
              <a:latin typeface="KoPubWorld돋움체 Medium"/>
              <a:ea typeface="KoPubWorld돋움체 Medium"/>
              <a:cs typeface="KoPubWorld돋움체 Medium"/>
            </a:endParaRPr>
          </a:p>
          <a:p>
            <a:pPr marL="720000" indent="-252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/>
              <a:buChar char="Ø"/>
              <a:tabLst>
                <a:tab pos="90488" algn="l"/>
                <a:tab pos="538163" algn="l"/>
              </a:tabLst>
              <a:defRPr/>
            </a:pPr>
            <a:endParaRPr lang="ko-KR" altLang="en-US" sz="160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937" y="3322684"/>
            <a:ext cx="5123218" cy="237249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0698" y="3322684"/>
            <a:ext cx="4910281" cy="23177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50219" y="5695181"/>
            <a:ext cx="1600200" cy="39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&lt; entrance 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41319" y="5723755"/>
            <a:ext cx="2038350" cy="39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&lt;Road&gt;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31788" y="265113"/>
            <a:ext cx="3413242" cy="547842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Project Activity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605EF8-7426-409D-84CA-732FFFF7353C}"/>
              </a:ext>
            </a:extLst>
          </p:cNvPr>
          <p:cNvGrpSpPr/>
          <p:nvPr/>
        </p:nvGrpSpPr>
        <p:grpSpPr>
          <a:xfrm>
            <a:off x="454025" y="1069227"/>
            <a:ext cx="2707186" cy="294797"/>
            <a:chOff x="376560" y="1323417"/>
            <a:chExt cx="2707186" cy="2947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20E20C-C06C-4CA7-97BD-99675AD4E51E}"/>
                </a:ext>
              </a:extLst>
            </p:cNvPr>
            <p:cNvSpPr txBox="1"/>
            <p:nvPr/>
          </p:nvSpPr>
          <p:spPr>
            <a:xfrm>
              <a:off x="794404" y="1341215"/>
              <a:ext cx="22893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800" spc="-50" dirty="0">
                  <a:solidFill>
                    <a:srgbClr val="0A5CA6"/>
                  </a:solidFill>
                  <a:latin typeface="KoPubWorld돋움체 Bold"/>
                  <a:ea typeface="KoPubWorld돋움체 Bold"/>
                  <a:cs typeface="KoPubWorld돋움체 Bold"/>
                </a:rPr>
                <a:t>DB Search Function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37C023-7664-4E47-9A8C-94EBCCB24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560" y="1323417"/>
              <a:ext cx="259200" cy="2592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5B2E96-00C8-4052-AB58-EB2E3DE8FB07}"/>
              </a:ext>
            </a:extLst>
          </p:cNvPr>
          <p:cNvSpPr txBox="1"/>
          <p:nvPr/>
        </p:nvSpPr>
        <p:spPr>
          <a:xfrm>
            <a:off x="583625" y="1533590"/>
            <a:ext cx="98293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90000" indent="-90488">
              <a:lnSpc>
                <a:spcPct val="100000"/>
              </a:lnSpc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900" spc="-30">
                <a:ln w="9525"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/>
                <a:ea typeface="Rix모던고딕 M"/>
              </a:defRPr>
            </a:lvl1pPr>
          </a:lstStyle>
          <a:p>
            <a:pPr marL="268537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  <a:defRPr/>
            </a:pPr>
            <a:r>
              <a:rPr lang="en-US" altLang="ko-KR" sz="1600" b="1" dirty="0">
                <a:latin typeface="KoPubWorld돋움체 Medium"/>
                <a:ea typeface="KoPubWorld돋움체 Medium"/>
                <a:cs typeface="KoPubWorld돋움체 Medium"/>
              </a:rPr>
              <a:t>- DB Search Layout / 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1BB2FF-A379-2F70-B75D-BC4467FF2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1305486" y="1984975"/>
            <a:ext cx="2273215" cy="47112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EA8FAC-915C-C9F5-16A9-46D69C978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7"/>
          <a:stretch/>
        </p:blipFill>
        <p:spPr>
          <a:xfrm>
            <a:off x="4209298" y="1984974"/>
            <a:ext cx="2273215" cy="47112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352CF7-DF95-200A-BBA6-E18C14F66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110" y="1984975"/>
            <a:ext cx="2298939" cy="4711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발표자료마스터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403</Words>
  <Application>Microsoft Office PowerPoint</Application>
  <PresentationFormat>사용자 지정</PresentationFormat>
  <Paragraphs>123</Paragraphs>
  <Slides>14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KoPub돋움체 Bold</vt:lpstr>
      <vt:lpstr>굴림</vt:lpstr>
      <vt:lpstr>함초롬바탕</vt:lpstr>
      <vt:lpstr>Arial</vt:lpstr>
      <vt:lpstr>Calibri</vt:lpstr>
      <vt:lpstr>KoPubWorld돋움체 Bold</vt:lpstr>
      <vt:lpstr>KoPubWorld돋움체 Medium</vt:lpstr>
      <vt:lpstr>Wingdings</vt:lpstr>
      <vt:lpstr>맑은 고딕</vt:lpstr>
      <vt:lpstr>발표자료마스터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박민규</cp:lastModifiedBy>
  <cp:revision>1243</cp:revision>
  <dcterms:created xsi:type="dcterms:W3CDTF">2017-09-02T05:22:46Z</dcterms:created>
  <dcterms:modified xsi:type="dcterms:W3CDTF">2022-06-01T13:36:53Z</dcterms:modified>
  <cp:version/>
</cp:coreProperties>
</file>